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57" r:id="rId4"/>
    <p:sldId id="272" r:id="rId5"/>
    <p:sldId id="273" r:id="rId6"/>
    <p:sldId id="274" r:id="rId7"/>
    <p:sldId id="275" r:id="rId8"/>
    <p:sldId id="271" r:id="rId9"/>
    <p:sldId id="258" r:id="rId10"/>
    <p:sldId id="276" r:id="rId11"/>
    <p:sldId id="277" r:id="rId12"/>
    <p:sldId id="278" r:id="rId13"/>
    <p:sldId id="259" r:id="rId14"/>
    <p:sldId id="279" r:id="rId15"/>
    <p:sldId id="280" r:id="rId16"/>
    <p:sldId id="281" r:id="rId17"/>
    <p:sldId id="282" r:id="rId18"/>
    <p:sldId id="283" r:id="rId19"/>
    <p:sldId id="260" r:id="rId20"/>
    <p:sldId id="284" r:id="rId21"/>
    <p:sldId id="285" r:id="rId22"/>
    <p:sldId id="288" r:id="rId23"/>
    <p:sldId id="286" r:id="rId24"/>
    <p:sldId id="287" r:id="rId25"/>
    <p:sldId id="261" r:id="rId26"/>
    <p:sldId id="262" r:id="rId27"/>
    <p:sldId id="289" r:id="rId28"/>
    <p:sldId id="290" r:id="rId29"/>
    <p:sldId id="291" r:id="rId30"/>
    <p:sldId id="292" r:id="rId31"/>
    <p:sldId id="263" r:id="rId32"/>
    <p:sldId id="293" r:id="rId33"/>
    <p:sldId id="294" r:id="rId34"/>
    <p:sldId id="295" r:id="rId35"/>
    <p:sldId id="264" r:id="rId36"/>
    <p:sldId id="265" r:id="rId37"/>
    <p:sldId id="266" r:id="rId3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429"/>
    <a:srgbClr val="EBD965"/>
    <a:srgbClr val="DCC7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1896"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60C33264-C62C-42F9-A7AC-7BBF3C67841B}" type="datetimeFigureOut">
              <a:rPr lang="ko-KR" altLang="en-US" smtClean="0"/>
              <a:t>2018-10-30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2047923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60C33264-C62C-42F9-A7AC-7BBF3C67841B}" type="datetimeFigureOut">
              <a:rPr lang="ko-KR" altLang="en-US" smtClean="0"/>
              <a:t>2018-10-30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1733448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60C33264-C62C-42F9-A7AC-7BBF3C67841B}" type="datetimeFigureOut">
              <a:rPr lang="ko-KR" altLang="en-US" smtClean="0"/>
              <a:t>2018-10-30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895751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60C33264-C62C-42F9-A7AC-7BBF3C67841B}" type="datetimeFigureOut">
              <a:rPr lang="ko-KR" altLang="en-US" smtClean="0"/>
              <a:t>2018-10-30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360057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60C33264-C62C-42F9-A7AC-7BBF3C67841B}" type="datetimeFigureOut">
              <a:rPr lang="ko-KR" altLang="en-US" smtClean="0"/>
              <a:t>2018-10-30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1269600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60C33264-C62C-42F9-A7AC-7BBF3C67841B}" type="datetimeFigureOut">
              <a:rPr lang="ko-KR" altLang="en-US" smtClean="0"/>
              <a:t>2018-10-30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2405815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60C33264-C62C-42F9-A7AC-7BBF3C67841B}" type="datetimeFigureOut">
              <a:rPr lang="ko-KR" altLang="en-US" smtClean="0"/>
              <a:t>2018-10-30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4287167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60C33264-C62C-42F9-A7AC-7BBF3C67841B}" type="datetimeFigureOut">
              <a:rPr lang="ko-KR" altLang="en-US" smtClean="0"/>
              <a:t>2018-10-30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62919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60C33264-C62C-42F9-A7AC-7BBF3C67841B}" type="datetimeFigureOut">
              <a:rPr lang="ko-KR" altLang="en-US" smtClean="0"/>
              <a:t>2018-10-30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303637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60C33264-C62C-42F9-A7AC-7BBF3C67841B}" type="datetimeFigureOut">
              <a:rPr lang="ko-KR" altLang="en-US" smtClean="0"/>
              <a:t>2018-10-30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3721981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60C33264-C62C-42F9-A7AC-7BBF3C67841B}" type="datetimeFigureOut">
              <a:rPr lang="ko-KR" altLang="en-US" smtClean="0"/>
              <a:t>2018-10-30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95653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C33264-C62C-42F9-A7AC-7BBF3C67841B}" type="datetimeFigureOut">
              <a:rPr lang="ko-KR" altLang="en-US" smtClean="0"/>
              <a:t>2018-10-30</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EFA0A9-372D-4F94-9F1C-AF4CBF13EBFB}" type="slidenum">
              <a:rPr lang="ko-KR" altLang="en-US" smtClean="0"/>
              <a:t>‹#›</a:t>
            </a:fld>
            <a:endParaRPr lang="ko-KR" altLang="en-US"/>
          </a:p>
        </p:txBody>
      </p:sp>
    </p:spTree>
    <p:extLst>
      <p:ext uri="{BB962C8B-B14F-4D97-AF65-F5344CB8AC3E}">
        <p14:creationId xmlns:p14="http://schemas.microsoft.com/office/powerpoint/2010/main" val="4129640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4.jpeg"/><Relationship Id="rId7" Type="http://schemas.openxmlformats.org/officeDocument/2006/relationships/image" Target="../media/image47.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1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gif"/><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jpeg"/><Relationship Id="rId11" Type="http://schemas.openxmlformats.org/officeDocument/2006/relationships/image" Target="../media/image71.jpeg"/><Relationship Id="rId5" Type="http://schemas.openxmlformats.org/officeDocument/2006/relationships/image" Target="../media/image65.jpeg"/><Relationship Id="rId10" Type="http://schemas.openxmlformats.org/officeDocument/2006/relationships/image" Target="../media/image70.jpeg"/><Relationship Id="rId4" Type="http://schemas.openxmlformats.org/officeDocument/2006/relationships/image" Target="../media/image64.jpeg"/><Relationship Id="rId9" Type="http://schemas.openxmlformats.org/officeDocument/2006/relationships/image" Target="../media/image69.jpeg"/></Relationships>
</file>

<file path=ppt/slides/_rels/slide14.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64.jpeg"/><Relationship Id="rId7" Type="http://schemas.openxmlformats.org/officeDocument/2006/relationships/image" Target="../media/image74.jpe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0.jpeg"/><Relationship Id="rId10" Type="http://schemas.openxmlformats.org/officeDocument/2006/relationships/image" Target="../media/image77.jpeg"/><Relationship Id="rId4" Type="http://schemas.openxmlformats.org/officeDocument/2006/relationships/image" Target="../media/image66.jpeg"/><Relationship Id="rId9" Type="http://schemas.openxmlformats.org/officeDocument/2006/relationships/image" Target="../media/image76.jpeg"/></Relationships>
</file>

<file path=ppt/slides/_rels/slide1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1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 Id="rId9" Type="http://schemas.openxmlformats.org/officeDocument/2006/relationships/image" Target="../media/image90.jpeg"/></Relationships>
</file>

<file path=ppt/slides/_rels/slide1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jpeg"/></Relationships>
</file>

<file path=ppt/slides/_rels/slide18.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3.jpe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97.jpeg"/><Relationship Id="rId7" Type="http://schemas.openxmlformats.org/officeDocument/2006/relationships/image" Target="../media/image101.jpe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100.jpeg"/><Relationship Id="rId11" Type="http://schemas.openxmlformats.org/officeDocument/2006/relationships/image" Target="../media/image105.jpeg"/><Relationship Id="rId5" Type="http://schemas.openxmlformats.org/officeDocument/2006/relationships/image" Target="../media/image99.jpeg"/><Relationship Id="rId10" Type="http://schemas.openxmlformats.org/officeDocument/2006/relationships/image" Target="../media/image104.jpeg"/><Relationship Id="rId4" Type="http://schemas.openxmlformats.org/officeDocument/2006/relationships/image" Target="../media/image98.jpeg"/><Relationship Id="rId9" Type="http://schemas.openxmlformats.org/officeDocument/2006/relationships/image" Target="../media/image103.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microsoft.com/office/2007/relationships/hdphoto" Target="../media/hdphoto1.wdp"/><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jpeg"/><Relationship Id="rId7" Type="http://schemas.openxmlformats.org/officeDocument/2006/relationships/image" Target="../media/image111.jpeg"/><Relationship Id="rId2" Type="http://schemas.openxmlformats.org/officeDocument/2006/relationships/image" Target="../media/image106.jpeg"/><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image" Target="../media/image108.jpeg"/><Relationship Id="rId9" Type="http://schemas.openxmlformats.org/officeDocument/2006/relationships/image" Target="../media/image113.jpeg"/></Relationships>
</file>

<file path=ppt/slides/_rels/slide21.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png"/><Relationship Id="rId7" Type="http://schemas.openxmlformats.org/officeDocument/2006/relationships/image" Target="../media/image119.jpe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image" Target="../media/image125.jpeg"/><Relationship Id="rId5" Type="http://schemas.openxmlformats.org/officeDocument/2006/relationships/image" Target="../media/image124.jpeg"/><Relationship Id="rId4" Type="http://schemas.openxmlformats.org/officeDocument/2006/relationships/image" Target="../media/image123.jpeg"/></Relationships>
</file>

<file path=ppt/slides/_rels/slide2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24.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image" Target="../media/image128.jpeg"/><Relationship Id="rId2" Type="http://schemas.openxmlformats.org/officeDocument/2006/relationships/image" Target="../media/image129.jpeg"/><Relationship Id="rId1" Type="http://schemas.openxmlformats.org/officeDocument/2006/relationships/slideLayout" Target="../slideLayouts/slideLayout2.xml"/><Relationship Id="rId6" Type="http://schemas.openxmlformats.org/officeDocument/2006/relationships/image" Target="../media/image127.jpeg"/><Relationship Id="rId5" Type="http://schemas.openxmlformats.org/officeDocument/2006/relationships/image" Target="../media/image132.jpeg"/><Relationship Id="rId4" Type="http://schemas.openxmlformats.org/officeDocument/2006/relationships/image" Target="../media/image131.jpeg"/></Relationships>
</file>

<file path=ppt/slides/_rels/slide2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jpeg"/><Relationship Id="rId7" Type="http://schemas.openxmlformats.org/officeDocument/2006/relationships/image" Target="../media/image138.jpeg"/><Relationship Id="rId2" Type="http://schemas.openxmlformats.org/officeDocument/2006/relationships/image" Target="../media/image133.jpeg"/><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image" Target="../media/image136.png"/><Relationship Id="rId4" Type="http://schemas.openxmlformats.org/officeDocument/2006/relationships/image" Target="../media/image135.jpeg"/><Relationship Id="rId9" Type="http://schemas.openxmlformats.org/officeDocument/2006/relationships/image" Target="../media/image140.png"/></Relationships>
</file>

<file path=ppt/slides/_rels/slide26.xml.rels><?xml version="1.0" encoding="UTF-8" standalone="yes"?>
<Relationships xmlns="http://schemas.openxmlformats.org/package/2006/relationships"><Relationship Id="rId8" Type="http://schemas.openxmlformats.org/officeDocument/2006/relationships/image" Target="../media/image147.jpeg"/><Relationship Id="rId3" Type="http://schemas.openxmlformats.org/officeDocument/2006/relationships/image" Target="../media/image142.jpeg"/><Relationship Id="rId7" Type="http://schemas.openxmlformats.org/officeDocument/2006/relationships/image" Target="../media/image146.jpeg"/><Relationship Id="rId2" Type="http://schemas.openxmlformats.org/officeDocument/2006/relationships/image" Target="../media/image141.jpeg"/><Relationship Id="rId1" Type="http://schemas.openxmlformats.org/officeDocument/2006/relationships/slideLayout" Target="../slideLayouts/slideLayout2.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png"/></Relationships>
</file>

<file path=ppt/slides/_rels/slide27.xml.rels><?xml version="1.0" encoding="UTF-8" standalone="yes"?>
<Relationships xmlns="http://schemas.openxmlformats.org/package/2006/relationships"><Relationship Id="rId3" Type="http://schemas.openxmlformats.org/officeDocument/2006/relationships/image" Target="../media/image149.jpeg"/><Relationship Id="rId7" Type="http://schemas.openxmlformats.org/officeDocument/2006/relationships/image" Target="../media/image153.jpeg"/><Relationship Id="rId2" Type="http://schemas.openxmlformats.org/officeDocument/2006/relationships/image" Target="../media/image148.jpe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jpeg"/></Relationships>
</file>

<file path=ppt/slides/_rels/slide28.xml.rels><?xml version="1.0" encoding="UTF-8" standalone="yes"?>
<Relationships xmlns="http://schemas.openxmlformats.org/package/2006/relationships"><Relationship Id="rId8" Type="http://schemas.openxmlformats.org/officeDocument/2006/relationships/image" Target="../media/image160.jpeg"/><Relationship Id="rId3" Type="http://schemas.openxmlformats.org/officeDocument/2006/relationships/image" Target="../media/image155.jpeg"/><Relationship Id="rId7" Type="http://schemas.openxmlformats.org/officeDocument/2006/relationships/image" Target="../media/image159.jpeg"/><Relationship Id="rId2" Type="http://schemas.openxmlformats.org/officeDocument/2006/relationships/image" Target="../media/image154.jpeg"/><Relationship Id="rId1" Type="http://schemas.openxmlformats.org/officeDocument/2006/relationships/slideLayout" Target="../slideLayouts/slideLayout2.xml"/><Relationship Id="rId6" Type="http://schemas.openxmlformats.org/officeDocument/2006/relationships/image" Target="../media/image158.jpeg"/><Relationship Id="rId5" Type="http://schemas.openxmlformats.org/officeDocument/2006/relationships/image" Target="../media/image157.jpeg"/><Relationship Id="rId10" Type="http://schemas.openxmlformats.org/officeDocument/2006/relationships/image" Target="../media/image162.jpeg"/><Relationship Id="rId4" Type="http://schemas.openxmlformats.org/officeDocument/2006/relationships/image" Target="../media/image156.png"/><Relationship Id="rId9" Type="http://schemas.openxmlformats.org/officeDocument/2006/relationships/image" Target="../media/image161.jpeg"/></Relationships>
</file>

<file path=ppt/slides/_rels/slide29.xml.rels><?xml version="1.0" encoding="UTF-8" standalone="yes"?>
<Relationships xmlns="http://schemas.openxmlformats.org/package/2006/relationships"><Relationship Id="rId3" Type="http://schemas.openxmlformats.org/officeDocument/2006/relationships/image" Target="../media/image164.jpeg"/><Relationship Id="rId7" Type="http://schemas.openxmlformats.org/officeDocument/2006/relationships/image" Target="../media/image168.jpeg"/><Relationship Id="rId2" Type="http://schemas.openxmlformats.org/officeDocument/2006/relationships/image" Target="../media/image163.jpeg"/><Relationship Id="rId1" Type="http://schemas.openxmlformats.org/officeDocument/2006/relationships/slideLayout" Target="../slideLayouts/slideLayout2.xml"/><Relationship Id="rId6" Type="http://schemas.openxmlformats.org/officeDocument/2006/relationships/image" Target="../media/image167.jpeg"/><Relationship Id="rId5" Type="http://schemas.openxmlformats.org/officeDocument/2006/relationships/image" Target="../media/image166.png"/><Relationship Id="rId4" Type="http://schemas.openxmlformats.org/officeDocument/2006/relationships/image" Target="../media/image165.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8" Type="http://schemas.openxmlformats.org/officeDocument/2006/relationships/image" Target="../media/image175.jpeg"/><Relationship Id="rId3" Type="http://schemas.openxmlformats.org/officeDocument/2006/relationships/image" Target="../media/image170.jpeg"/><Relationship Id="rId7" Type="http://schemas.openxmlformats.org/officeDocument/2006/relationships/image" Target="../media/image174.jpeg"/><Relationship Id="rId12" Type="http://schemas.openxmlformats.org/officeDocument/2006/relationships/image" Target="../media/image179.jpeg"/><Relationship Id="rId2" Type="http://schemas.openxmlformats.org/officeDocument/2006/relationships/image" Target="../media/image169.jpeg"/><Relationship Id="rId1" Type="http://schemas.openxmlformats.org/officeDocument/2006/relationships/slideLayout" Target="../slideLayouts/slideLayout2.xml"/><Relationship Id="rId6" Type="http://schemas.openxmlformats.org/officeDocument/2006/relationships/image" Target="../media/image173.jpeg"/><Relationship Id="rId11" Type="http://schemas.openxmlformats.org/officeDocument/2006/relationships/image" Target="../media/image178.jpeg"/><Relationship Id="rId5" Type="http://schemas.openxmlformats.org/officeDocument/2006/relationships/image" Target="../media/image172.jpeg"/><Relationship Id="rId10" Type="http://schemas.openxmlformats.org/officeDocument/2006/relationships/image" Target="../media/image177.jpeg"/><Relationship Id="rId4" Type="http://schemas.openxmlformats.org/officeDocument/2006/relationships/image" Target="../media/image171.jpeg"/><Relationship Id="rId9" Type="http://schemas.openxmlformats.org/officeDocument/2006/relationships/image" Target="../media/image176.jpeg"/></Relationships>
</file>

<file path=ppt/slides/_rels/slide31.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183.jpeg"/><Relationship Id="rId4" Type="http://schemas.openxmlformats.org/officeDocument/2006/relationships/image" Target="../media/image182.jpeg"/></Relationships>
</file>

<file path=ppt/slides/_rels/slide32.xml.rels><?xml version="1.0" encoding="UTF-8" standalone="yes"?>
<Relationships xmlns="http://schemas.openxmlformats.org/package/2006/relationships"><Relationship Id="rId8" Type="http://schemas.openxmlformats.org/officeDocument/2006/relationships/image" Target="../media/image190.jpeg"/><Relationship Id="rId3" Type="http://schemas.openxmlformats.org/officeDocument/2006/relationships/image" Target="../media/image185.jpe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jpeg"/><Relationship Id="rId5" Type="http://schemas.openxmlformats.org/officeDocument/2006/relationships/image" Target="../media/image187.jpeg"/><Relationship Id="rId4" Type="http://schemas.openxmlformats.org/officeDocument/2006/relationships/image" Target="../media/image186.png"/></Relationships>
</file>

<file path=ppt/slides/_rels/slide33.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2.xml"/><Relationship Id="rId5" Type="http://schemas.openxmlformats.org/officeDocument/2006/relationships/image" Target="../media/image194.jpeg"/><Relationship Id="rId4" Type="http://schemas.openxmlformats.org/officeDocument/2006/relationships/image" Target="../media/image193.jpeg"/></Relationships>
</file>

<file path=ppt/slides/_rels/slide34.xml.rels><?xml version="1.0" encoding="UTF-8" standalone="yes"?>
<Relationships xmlns="http://schemas.openxmlformats.org/package/2006/relationships"><Relationship Id="rId8" Type="http://schemas.openxmlformats.org/officeDocument/2006/relationships/image" Target="../media/image201.jpeg"/><Relationship Id="rId3" Type="http://schemas.openxmlformats.org/officeDocument/2006/relationships/image" Target="../media/image196.jpeg"/><Relationship Id="rId7" Type="http://schemas.openxmlformats.org/officeDocument/2006/relationships/image" Target="../media/image200.jpeg"/><Relationship Id="rId12" Type="http://schemas.openxmlformats.org/officeDocument/2006/relationships/image" Target="../media/image205.jpeg"/><Relationship Id="rId2" Type="http://schemas.openxmlformats.org/officeDocument/2006/relationships/image" Target="../media/image195.jpeg"/><Relationship Id="rId1" Type="http://schemas.openxmlformats.org/officeDocument/2006/relationships/slideLayout" Target="../slideLayouts/slideLayout2.xml"/><Relationship Id="rId6" Type="http://schemas.openxmlformats.org/officeDocument/2006/relationships/image" Target="../media/image199.jpeg"/><Relationship Id="rId11" Type="http://schemas.openxmlformats.org/officeDocument/2006/relationships/image" Target="../media/image204.jpeg"/><Relationship Id="rId5" Type="http://schemas.openxmlformats.org/officeDocument/2006/relationships/image" Target="../media/image198.jpeg"/><Relationship Id="rId10" Type="http://schemas.openxmlformats.org/officeDocument/2006/relationships/image" Target="../media/image203.jpeg"/><Relationship Id="rId4" Type="http://schemas.openxmlformats.org/officeDocument/2006/relationships/image" Target="../media/image197.jpeg"/><Relationship Id="rId9" Type="http://schemas.openxmlformats.org/officeDocument/2006/relationships/image" Target="../media/image202.jpeg"/></Relationships>
</file>

<file path=ppt/slides/_rels/slide3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slideLayout" Target="../slideLayouts/slideLayout2.xml"/><Relationship Id="rId6" Type="http://schemas.openxmlformats.org/officeDocument/2006/relationships/image" Target="../media/image210.jpeg"/><Relationship Id="rId5" Type="http://schemas.openxmlformats.org/officeDocument/2006/relationships/image" Target="../media/image209.jpeg"/><Relationship Id="rId4" Type="http://schemas.openxmlformats.org/officeDocument/2006/relationships/image" Target="../media/image208.jpeg"/></Relationships>
</file>

<file path=ppt/slides/_rels/slide36.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2.xml"/><Relationship Id="rId5" Type="http://schemas.openxmlformats.org/officeDocument/2006/relationships/image" Target="../media/image214.jpeg"/><Relationship Id="rId4" Type="http://schemas.openxmlformats.org/officeDocument/2006/relationships/image" Target="../media/image213.jpeg"/></Relationships>
</file>

<file path=ppt/slides/_rels/slide37.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e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jpeg"/><Relationship Id="rId5" Type="http://schemas.openxmlformats.org/officeDocument/2006/relationships/image" Target="../media/image218.jpeg"/><Relationship Id="rId4" Type="http://schemas.openxmlformats.org/officeDocument/2006/relationships/image" Target="../media/image217.jpe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24.png"/><Relationship Id="rId7" Type="http://schemas.microsoft.com/office/2007/relationships/hdphoto" Target="../media/hdphoto3.wdp"/><Relationship Id="rId12" Type="http://schemas.openxmlformats.org/officeDocument/2006/relationships/image" Target="../media/image30.png"/><Relationship Id="rId17" Type="http://schemas.openxmlformats.org/officeDocument/2006/relationships/image" Target="../media/image32.png"/><Relationship Id="rId2" Type="http://schemas.openxmlformats.org/officeDocument/2006/relationships/image" Target="../media/image23.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21.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28.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smtClean="0"/>
              <a:t>시즌 </a:t>
            </a:r>
            <a:r>
              <a:rPr lang="en-US" altLang="ko-KR" dirty="0" smtClean="0"/>
              <a:t>6 </a:t>
            </a:r>
            <a:r>
              <a:rPr lang="ko-KR" altLang="en-US" smtClean="0"/>
              <a:t>메르헨 작물</a:t>
            </a:r>
            <a:r>
              <a:rPr lang="en-US" altLang="ko-KR" dirty="0" smtClean="0"/>
              <a:t/>
            </a:r>
            <a:br>
              <a:rPr lang="en-US" altLang="ko-KR" dirty="0" smtClean="0"/>
            </a:br>
            <a:r>
              <a:rPr lang="ko-KR" altLang="en-US" smtClean="0"/>
              <a:t>컨셉</a:t>
            </a:r>
            <a:endParaRPr lang="ko-KR" altLang="en-US"/>
          </a:p>
        </p:txBody>
      </p:sp>
      <p:sp>
        <p:nvSpPr>
          <p:cNvPr id="3" name="부제목 2"/>
          <p:cNvSpPr>
            <a:spLocks noGrp="1"/>
          </p:cNvSpPr>
          <p:nvPr>
            <p:ph type="subTitle" idx="1"/>
          </p:nvPr>
        </p:nvSpPr>
        <p:spPr/>
        <p:txBody>
          <a:bodyPr/>
          <a:lstStyle/>
          <a:p>
            <a:r>
              <a:rPr lang="ko-KR" altLang="en-US" dirty="0" smtClean="0"/>
              <a:t>안명선</a:t>
            </a:r>
            <a:endParaRPr lang="ko-KR" altLang="en-US" dirty="0"/>
          </a:p>
        </p:txBody>
      </p:sp>
    </p:spTree>
    <p:extLst>
      <p:ext uri="{BB962C8B-B14F-4D97-AF65-F5344CB8AC3E}">
        <p14:creationId xmlns:p14="http://schemas.microsoft.com/office/powerpoint/2010/main" val="127955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nny boy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586" y="0"/>
            <a:ext cx="1870364" cy="29831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ê´ë ¨ ì´ë¯¸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9950" y="0"/>
            <a:ext cx="2983179" cy="29831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nny boy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3129" y="0"/>
            <a:ext cx="2973293" cy="29732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th loli boy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76308" y="0"/>
            <a:ext cx="1715003" cy="29732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th loli boy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39586" y="2983179"/>
            <a:ext cx="3760435" cy="28203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ê´ë ¨ ì´ë¯¸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4320" y="3102029"/>
            <a:ext cx="218122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ê´ë ¨ ì´ë¯¸ì§"/>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3493" y="2973293"/>
            <a:ext cx="3191754" cy="370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87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ì°¹ìë¡ ë¨¹ë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43" y="63062"/>
            <a:ext cx="4518902" cy="35350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ê¿ëë¼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830" y="63062"/>
            <a:ext cx="2190750" cy="3181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ê´ë ¨ ì´ë¯¸ì§"/>
          <p:cNvPicPr>
            <a:picLocks noChangeAspect="1" noChangeArrowheads="1"/>
          </p:cNvPicPr>
          <p:nvPr/>
        </p:nvPicPr>
        <p:blipFill rotWithShape="1">
          <a:blip r:embed="rId4">
            <a:extLst>
              <a:ext uri="{28A0092B-C50C-407E-A947-70E740481C1C}">
                <a14:useLocalDpi xmlns:a14="http://schemas.microsoft.com/office/drawing/2010/main" val="0"/>
              </a:ext>
            </a:extLst>
          </a:blip>
          <a:srcRect l="23812" t="3951" r="36809"/>
          <a:stretch/>
        </p:blipFill>
        <p:spPr bwMode="auto">
          <a:xfrm>
            <a:off x="7304580" y="63062"/>
            <a:ext cx="2722289" cy="3187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leepy illustrationì ëí ì´ë¯¸ì§ ê²ìê²°ê³¼"/>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046" r="12572" b="6767"/>
          <a:stretch/>
        </p:blipFill>
        <p:spPr bwMode="auto">
          <a:xfrm>
            <a:off x="8597681" y="3734876"/>
            <a:ext cx="1962807" cy="2555566"/>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descr="sleepy boy illustration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635" y="2880130"/>
            <a:ext cx="2252195" cy="3895165"/>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descr="sleepy boy illustrationì ëí ì´ë¯¸ì§ ê²ìê²°ê³¼"/>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2063" r="21639"/>
          <a:stretch/>
        </p:blipFill>
        <p:spPr bwMode="auto">
          <a:xfrm>
            <a:off x="2735561" y="2808230"/>
            <a:ext cx="2364827" cy="396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758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ì¿¨ì¿¨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25614" t="25248" r="23179" b="19891"/>
          <a:stretch/>
        </p:blipFill>
        <p:spPr bwMode="auto">
          <a:xfrm>
            <a:off x="3405351" y="693681"/>
            <a:ext cx="3121573" cy="2774731"/>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descr="ì¿¨ì¿¨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026" y="295110"/>
            <a:ext cx="47625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0" y="2095500"/>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ì¿¨ì¿¨ì ëí ì´ë¯¸ì§ ê²ìê²°ê³¼"/>
          <p:cNvPicPr>
            <a:picLocks noChangeAspect="1" noChangeArrowheads="1"/>
          </p:cNvPicPr>
          <p:nvPr/>
        </p:nvPicPr>
        <p:blipFill rotWithShape="1">
          <a:blip r:embed="rId5">
            <a:extLst>
              <a:ext uri="{28A0092B-C50C-407E-A947-70E740481C1C}">
                <a14:useLocalDpi xmlns:a14="http://schemas.microsoft.com/office/drawing/2010/main" val="0"/>
              </a:ext>
            </a:extLst>
          </a:blip>
          <a:srcRect l="40267" t="24919" r="31977" b="38961"/>
          <a:stretch/>
        </p:blipFill>
        <p:spPr bwMode="auto">
          <a:xfrm>
            <a:off x="8016766" y="4169981"/>
            <a:ext cx="1718441" cy="1434662"/>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descr="9Sì ëí ì´ë¯¸ì§ ê²ìê²°ê³¼"/>
          <p:cNvPicPr>
            <a:picLocks noChangeAspect="1" noChangeArrowheads="1"/>
          </p:cNvPicPr>
          <p:nvPr/>
        </p:nvPicPr>
        <p:blipFill rotWithShape="1">
          <a:blip r:embed="rId6">
            <a:extLst>
              <a:ext uri="{28A0092B-C50C-407E-A947-70E740481C1C}">
                <a14:useLocalDpi xmlns:a14="http://schemas.microsoft.com/office/drawing/2010/main" val="0"/>
              </a:ext>
            </a:extLst>
          </a:blip>
          <a:srcRect l="48396" t="20690" b="5155"/>
          <a:stretch/>
        </p:blipFill>
        <p:spPr bwMode="auto">
          <a:xfrm>
            <a:off x="1190295" y="756745"/>
            <a:ext cx="2443657" cy="4538369"/>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descr="9S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2906" y="2652877"/>
            <a:ext cx="2681231" cy="3790950"/>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descr="cHERRY BOY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9022" y="2933618"/>
            <a:ext cx="3283071" cy="354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228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ëëì¸ê°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97000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ê´ë ¨ ì´ë¯¸ì§"/>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0005"/>
            <a:ext cx="3810000" cy="214884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rian - drugi z zabÃ³jcÃ³w magÃ³w ( zamkniÄty w klejnocie &quot; Luberen&quot; ( Zielonym klejnocie deapieÅ¼nikÃ³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100" y="3113130"/>
            <a:ext cx="2139453" cy="303049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553" y="3112108"/>
            <a:ext cx="3137397" cy="303151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ã¸ãâï¸10/8SPARKã»æ±1ã¢31b on Twitter: &quot;https://t.co/MeIWOnS8BA&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0951" y="3112107"/>
            <a:ext cx="2143716" cy="3031517"/>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1"/>
          <p:cNvSpPr>
            <a:spLocks noGrp="1"/>
          </p:cNvSpPr>
          <p:nvPr>
            <p:ph type="title"/>
          </p:nvPr>
        </p:nvSpPr>
        <p:spPr>
          <a:xfrm>
            <a:off x="0" y="1"/>
            <a:ext cx="12192000" cy="266699"/>
          </a:xfrm>
        </p:spPr>
        <p:txBody>
          <a:bodyPr>
            <a:normAutofit/>
          </a:bodyPr>
          <a:lstStyle/>
          <a:p>
            <a:r>
              <a:rPr lang="en-US" altLang="ko-KR" sz="1200" b="1" dirty="0" smtClean="0"/>
              <a:t>11</a:t>
            </a:r>
            <a:r>
              <a:rPr lang="ko-KR" altLang="en-US" sz="1200" b="1" smtClean="0"/>
              <a:t>월 구미호 </a:t>
            </a:r>
            <a:r>
              <a:rPr lang="en-US" altLang="ko-KR" sz="1200" b="1" dirty="0" smtClean="0"/>
              <a:t>– </a:t>
            </a:r>
            <a:r>
              <a:rPr lang="ko-KR" altLang="en-US" sz="1200" b="1" smtClean="0"/>
              <a:t>늑대인간</a:t>
            </a:r>
            <a:endParaRPr lang="ko-KR" altLang="en-US" sz="1200" b="1" dirty="0"/>
          </a:p>
        </p:txBody>
      </p:sp>
      <p:sp>
        <p:nvSpPr>
          <p:cNvPr id="11" name="TextBox 10"/>
          <p:cNvSpPr txBox="1"/>
          <p:nvPr/>
        </p:nvSpPr>
        <p:spPr>
          <a:xfrm>
            <a:off x="0" y="266700"/>
            <a:ext cx="6615914" cy="477054"/>
          </a:xfrm>
          <a:prstGeom prst="rect">
            <a:avLst/>
          </a:prstGeom>
          <a:noFill/>
        </p:spPr>
        <p:txBody>
          <a:bodyPr wrap="none" rtlCol="0">
            <a:spAutoFit/>
          </a:bodyPr>
          <a:lstStyle/>
          <a:p>
            <a:pPr>
              <a:spcAft>
                <a:spcPts val="600"/>
              </a:spcAft>
            </a:pPr>
            <a:r>
              <a:rPr lang="ko-KR" altLang="en-US" sz="1000" dirty="0" err="1" smtClean="0"/>
              <a:t>짐승남</a:t>
            </a:r>
            <a:r>
              <a:rPr lang="ko-KR" altLang="en-US" sz="1000" dirty="0" smtClean="0"/>
              <a:t> </a:t>
            </a:r>
            <a:r>
              <a:rPr lang="ko-KR" altLang="en-US" sz="1000" dirty="0" err="1" smtClean="0"/>
              <a:t>컨셉</a:t>
            </a:r>
            <a:endParaRPr lang="en-US" altLang="ko-KR" sz="1000" dirty="0" smtClean="0"/>
          </a:p>
          <a:p>
            <a:pPr>
              <a:spcAft>
                <a:spcPts val="600"/>
              </a:spcAft>
            </a:pPr>
            <a:r>
              <a:rPr lang="ko-KR" altLang="en-US" sz="1000" dirty="0" smtClean="0"/>
              <a:t>늑대 귀</a:t>
            </a:r>
            <a:r>
              <a:rPr lang="en-US" altLang="ko-KR" sz="1000" dirty="0" smtClean="0"/>
              <a:t>, </a:t>
            </a:r>
            <a:r>
              <a:rPr lang="ko-KR" altLang="en-US" sz="1000" smtClean="0"/>
              <a:t>이빨 목걸이</a:t>
            </a:r>
            <a:r>
              <a:rPr lang="en-US" altLang="ko-KR" sz="1000" dirty="0" smtClean="0"/>
              <a:t>, </a:t>
            </a:r>
            <a:r>
              <a:rPr lang="ko-KR" altLang="en-US" sz="1000" smtClean="0"/>
              <a:t>우람한 </a:t>
            </a:r>
            <a:r>
              <a:rPr lang="ko-KR" altLang="en-US" sz="1000" dirty="0" smtClean="0"/>
              <a:t>몸에 근육질 몸매</a:t>
            </a:r>
            <a:r>
              <a:rPr lang="en-US" altLang="ko-KR" sz="1000" dirty="0" smtClean="0"/>
              <a:t>, </a:t>
            </a:r>
            <a:r>
              <a:rPr lang="ko-KR" altLang="en-US" sz="1000" smtClean="0"/>
              <a:t>우수에 젖은 듯하면서도 날카로운 눈빛과 시건방진 표정이 특징</a:t>
            </a:r>
            <a:r>
              <a:rPr lang="en-US" altLang="ko-KR" sz="1000" dirty="0" smtClean="0"/>
              <a:t>.</a:t>
            </a:r>
          </a:p>
        </p:txBody>
      </p:sp>
      <p:pic>
        <p:nvPicPr>
          <p:cNvPr id="4100" name="Picture 4" descr="ê´´ë¬¼ì ìì´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125" y="970005"/>
            <a:ext cx="2082303" cy="260287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ìì ì¨ ìë¹ì ëí ì´ë¯¸ì§ ê²ìê²°ê³¼"/>
          <p:cNvPicPr>
            <a:picLocks noChangeAspect="1" noChangeArrowheads="1"/>
          </p:cNvPicPr>
          <p:nvPr/>
        </p:nvPicPr>
        <p:blipFill rotWithShape="1">
          <a:blip r:embed="rId8">
            <a:extLst>
              <a:ext uri="{28A0092B-C50C-407E-A947-70E740481C1C}">
                <a14:useLocalDpi xmlns:a14="http://schemas.microsoft.com/office/drawing/2010/main" val="0"/>
              </a:ext>
            </a:extLst>
          </a:blip>
          <a:srcRect r="4229"/>
          <a:stretch/>
        </p:blipFill>
        <p:spPr bwMode="auto">
          <a:xfrm>
            <a:off x="253207" y="3572883"/>
            <a:ext cx="2070894" cy="25802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ìë°íê² ìëíê² ê·¼ì¡ì ëí ì´ë¯¸ì§ ê²ìê²°ê³¼"/>
          <p:cNvPicPr>
            <a:picLocks noChangeAspect="1" noChangeArrowheads="1"/>
          </p:cNvPicPr>
          <p:nvPr/>
        </p:nvPicPr>
        <p:blipFill rotWithShape="1">
          <a:blip r:embed="rId9">
            <a:extLst>
              <a:ext uri="{28A0092B-C50C-407E-A947-70E740481C1C}">
                <a14:useLocalDpi xmlns:a14="http://schemas.microsoft.com/office/drawing/2010/main" val="0"/>
              </a:ext>
            </a:extLst>
          </a:blip>
          <a:srcRect l="19791" t="6495" r="24669" b="9408"/>
          <a:stretch/>
        </p:blipFill>
        <p:spPr bwMode="auto">
          <a:xfrm>
            <a:off x="9740402" y="3118846"/>
            <a:ext cx="2092095" cy="302477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ë¹ ê·¼ì¡ì ëí ì´ë¯¸ì§ ê²ìê²°ê³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7225" y="970005"/>
            <a:ext cx="1614815" cy="214210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ëë ì´ë¹¨ ëª©ê±¸ì´ì ëí ì´ë¯¸ì§ ê²ìê²°ê³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92040" y="970004"/>
            <a:ext cx="2142102" cy="214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569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ì§ì¹ë¨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50949"/>
          <a:stretch/>
        </p:blipFill>
        <p:spPr bwMode="auto">
          <a:xfrm>
            <a:off x="0" y="0"/>
            <a:ext cx="2522924" cy="3238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Orian - drugi z zabÃ³jcÃ³w magÃ³w ( zamkniÄty w klejnocie &quot; Luberen&quot; ( Zielonym klejnocie deapieÅ¼nikÃ³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924" y="0"/>
            <a:ext cx="2286300" cy="3238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ã¸ãâï¸10/8SPARKã»æ±1ã¢31b on Twitter: &quot;https://t.co/MeIWOnS8BA&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555" y="15766"/>
            <a:ext cx="2290083" cy="32385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ë¹ ê·¼ì¡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224" y="0"/>
            <a:ext cx="2441332"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ì§ì¹ë¨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238501"/>
            <a:ext cx="4810303" cy="25362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ì§ì¹ë¨ì ëí ì´ë¯¸ì§ ê²ìê²°ê³¼"/>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0982" r="3919"/>
          <a:stretch/>
        </p:blipFill>
        <p:spPr bwMode="auto">
          <a:xfrm>
            <a:off x="4809223" y="3238500"/>
            <a:ext cx="1703716" cy="25362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ì§ì¹ë¨ì ëí ì´ë¯¸ì§ ê²ìê²°ê³¼"/>
          <p:cNvPicPr>
            <a:picLocks noChangeAspect="1" noChangeArrowheads="1"/>
          </p:cNvPicPr>
          <p:nvPr/>
        </p:nvPicPr>
        <p:blipFill rotWithShape="1">
          <a:blip r:embed="rId8">
            <a:extLst>
              <a:ext uri="{28A0092B-C50C-407E-A947-70E740481C1C}">
                <a14:useLocalDpi xmlns:a14="http://schemas.microsoft.com/office/drawing/2010/main" val="0"/>
              </a:ext>
            </a:extLst>
          </a:blip>
          <a:srcRect b="49768"/>
          <a:stretch/>
        </p:blipFill>
        <p:spPr bwMode="auto">
          <a:xfrm>
            <a:off x="6512939" y="3238499"/>
            <a:ext cx="5143500" cy="17224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ì¶ë¸ ì¥í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6856" y="0"/>
            <a:ext cx="2655144" cy="30644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ì¶ë¸ ì¥íì ëí ì´ë¯¸ì§ ê²ìê²°ê³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2939" y="4951559"/>
            <a:ext cx="2859661" cy="190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013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ì¶ë¸ ì¥í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1000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ì¶ë¸ ì¥íì ëí ì´ë¯¸ì§ ê²ìê²°ê³¼"/>
          <p:cNvPicPr>
            <a:picLocks noChangeAspect="1" noChangeArrowheads="1"/>
          </p:cNvPicPr>
          <p:nvPr/>
        </p:nvPicPr>
        <p:blipFill rotWithShape="1">
          <a:blip r:embed="rId3">
            <a:extLst>
              <a:ext uri="{28A0092B-C50C-407E-A947-70E740481C1C}">
                <a14:useLocalDpi xmlns:a14="http://schemas.microsoft.com/office/drawing/2010/main" val="0"/>
              </a:ext>
            </a:extLst>
          </a:blip>
          <a:srcRect l="29114" r="8861"/>
          <a:stretch/>
        </p:blipFill>
        <p:spPr bwMode="auto">
          <a:xfrm>
            <a:off x="3810000" y="0"/>
            <a:ext cx="2333625" cy="27622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í´ì­ë§¨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3625" y="0"/>
            <a:ext cx="4953000" cy="34861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í´ì­ë§¨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0175" y="3487438"/>
            <a:ext cx="3171825" cy="33705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í´ì­ë§¨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981450"/>
            <a:ext cx="5115681"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056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í´ì­ë§¨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421449" cy="29819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ì¸ë²ë¦°ì ëí ì´ë¯¸ì§ ê²ìê²°ê³¼"/>
          <p:cNvPicPr>
            <a:picLocks noChangeAspect="1" noChangeArrowheads="1"/>
          </p:cNvPicPr>
          <p:nvPr/>
        </p:nvPicPr>
        <p:blipFill rotWithShape="1">
          <a:blip r:embed="rId3">
            <a:extLst>
              <a:ext uri="{28A0092B-C50C-407E-A947-70E740481C1C}">
                <a14:useLocalDpi xmlns:a14="http://schemas.microsoft.com/office/drawing/2010/main" val="0"/>
              </a:ext>
            </a:extLst>
          </a:blip>
          <a:srcRect l="8975" r="11826"/>
          <a:stretch/>
        </p:blipFill>
        <p:spPr bwMode="auto">
          <a:xfrm>
            <a:off x="130186" y="0"/>
            <a:ext cx="4036751" cy="29815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olf boy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1357" y="3405352"/>
            <a:ext cx="2728298" cy="3528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olf boy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81522"/>
            <a:ext cx="2314575" cy="197167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olf boy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0724" y="2333823"/>
            <a:ext cx="3352800" cy="52387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olf boy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1585" y="1119680"/>
            <a:ext cx="4505325" cy="714375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D ê·¼ì¡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7232" y="198401"/>
            <a:ext cx="1823733" cy="385164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SD ë°ì¿ ê³ 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0036" y="-1969574"/>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66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ages.goodsmile.info/cgm/images/product/20171222/6973/49539/large/9a68564a0f9ea6c24015537ab331552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25969" cy="43012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goodsmile.info/cgm/images/product/20171213/6939/49248/large/5b042a6c5a91ac4a3fd3dc867111f9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969" y="0"/>
            <a:ext cx="4301292" cy="430129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goodsmile.info/cgm/images/product/20160916/5966/41429/large/9c3f5e1f68e7032e1703c12b9ead404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261" y="0"/>
            <a:ext cx="3225969" cy="43012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D í ë¥´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39034" y="1889279"/>
            <a:ext cx="3797157" cy="379715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D íí¬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3541" y="3455987"/>
            <a:ext cx="2790948" cy="372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479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p:cNvGrpSpPr/>
          <p:nvPr/>
        </p:nvGrpSpPr>
        <p:grpSpPr>
          <a:xfrm>
            <a:off x="358917" y="0"/>
            <a:ext cx="8971017" cy="7383856"/>
            <a:chOff x="358917" y="0"/>
            <a:chExt cx="8971017" cy="7383856"/>
          </a:xfrm>
        </p:grpSpPr>
        <p:pic>
          <p:nvPicPr>
            <p:cNvPr id="4" name="Picture 14" descr="SD ê·¼ì¡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646" y="2941842"/>
              <a:ext cx="1823733" cy="38516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SD ë°ì¿ ê³ ì ëí ì´ë¯¸ì§ ê²ìê²°ê³¼"/>
            <p:cNvPicPr>
              <a:picLocks noChangeAspect="1" noChangeArrowheads="1"/>
            </p:cNvPicPr>
            <p:nvPr/>
          </p:nvPicPr>
          <p:blipFill rotWithShape="1">
            <a:blip r:embed="rId3">
              <a:extLst>
                <a:ext uri="{28A0092B-C50C-407E-A947-70E740481C1C}">
                  <a14:useLocalDpi xmlns:a14="http://schemas.microsoft.com/office/drawing/2010/main" val="0"/>
                </a:ext>
              </a:extLst>
            </a:blip>
            <a:srcRect l="18323" r="17510"/>
            <a:stretch/>
          </p:blipFill>
          <p:spPr bwMode="auto">
            <a:xfrm>
              <a:off x="3314890" y="2890059"/>
              <a:ext cx="2504695" cy="3903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wolf boy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8748" y="2825540"/>
              <a:ext cx="2543138" cy="4032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mages.goodsmile.info/cgm/images/product/20171222/6973/49539/large/9a68564a0f9ea6c24015537ab331552a.jpg"/>
            <p:cNvPicPr>
              <a:picLocks noChangeAspect="1" noChangeArrowheads="1"/>
            </p:cNvPicPr>
            <p:nvPr/>
          </p:nvPicPr>
          <p:blipFill rotWithShape="1">
            <a:blip r:embed="rId5">
              <a:extLst>
                <a:ext uri="{28A0092B-C50C-407E-A947-70E740481C1C}">
                  <a14:useLocalDpi xmlns:a14="http://schemas.microsoft.com/office/drawing/2010/main" val="0"/>
                </a:ext>
              </a:extLst>
            </a:blip>
            <a:srcRect l="18898" r="15259" b="47961"/>
            <a:stretch/>
          </p:blipFill>
          <p:spPr bwMode="auto">
            <a:xfrm>
              <a:off x="609600" y="0"/>
              <a:ext cx="2124075" cy="2238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images.goodsmile.info/cgm/images/product/20171213/6939/49248/large/5b042a6c5a91ac4a3fd3dc867111f986.jpg"/>
            <p:cNvPicPr>
              <a:picLocks noChangeAspect="1" noChangeArrowheads="1"/>
            </p:cNvPicPr>
            <p:nvPr/>
          </p:nvPicPr>
          <p:blipFill rotWithShape="1">
            <a:blip r:embed="rId6">
              <a:extLst>
                <a:ext uri="{28A0092B-C50C-407E-A947-70E740481C1C}">
                  <a14:useLocalDpi xmlns:a14="http://schemas.microsoft.com/office/drawing/2010/main" val="0"/>
                </a:ext>
              </a:extLst>
            </a:blip>
            <a:srcRect l="25979" r="28625" b="45524"/>
            <a:stretch/>
          </p:blipFill>
          <p:spPr bwMode="auto">
            <a:xfrm>
              <a:off x="3590924" y="0"/>
              <a:ext cx="1952626" cy="2343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images.goodsmile.info/cgm/images/product/20160916/5966/41429/large/9c3f5e1f68e7032e1703c12b9ead4042.jpg"/>
            <p:cNvPicPr>
              <a:picLocks noChangeAspect="1" noChangeArrowheads="1"/>
            </p:cNvPicPr>
            <p:nvPr/>
          </p:nvPicPr>
          <p:blipFill rotWithShape="1">
            <a:blip r:embed="rId7">
              <a:extLst>
                <a:ext uri="{28A0092B-C50C-407E-A947-70E740481C1C}">
                  <a14:useLocalDpi xmlns:a14="http://schemas.microsoft.com/office/drawing/2010/main" val="0"/>
                </a:ext>
              </a:extLst>
            </a:blip>
            <a:srcRect l="15571" r="12386" b="46632"/>
            <a:stretch/>
          </p:blipFill>
          <p:spPr bwMode="auto">
            <a:xfrm>
              <a:off x="6538267" y="0"/>
              <a:ext cx="2324100" cy="2295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33344" y="2295525"/>
              <a:ext cx="2403222" cy="369332"/>
            </a:xfrm>
            <a:prstGeom prst="rect">
              <a:avLst/>
            </a:prstGeom>
            <a:noFill/>
          </p:spPr>
          <p:txBody>
            <a:bodyPr wrap="none" rtlCol="0">
              <a:spAutoFit/>
            </a:bodyPr>
            <a:lstStyle/>
            <a:p>
              <a:r>
                <a:rPr lang="en-US" altLang="ko-KR" dirty="0" smtClean="0"/>
                <a:t>1 </a:t>
              </a:r>
              <a:r>
                <a:rPr lang="ko-KR" altLang="en-US" smtClean="0"/>
                <a:t>울버린 </a:t>
              </a:r>
              <a:r>
                <a:rPr lang="ko-KR" altLang="en-US" dirty="0" smtClean="0"/>
                <a:t>헤어 스타일</a:t>
              </a:r>
              <a:endParaRPr lang="ko-KR" altLang="en-US" dirty="0"/>
            </a:p>
          </p:txBody>
        </p:sp>
        <p:sp>
          <p:nvSpPr>
            <p:cNvPr id="11" name="TextBox 10"/>
            <p:cNvSpPr txBox="1"/>
            <p:nvPr/>
          </p:nvSpPr>
          <p:spPr>
            <a:xfrm>
              <a:off x="3590924" y="2343150"/>
              <a:ext cx="2299027" cy="369332"/>
            </a:xfrm>
            <a:prstGeom prst="rect">
              <a:avLst/>
            </a:prstGeom>
            <a:noFill/>
          </p:spPr>
          <p:txBody>
            <a:bodyPr wrap="none" rtlCol="0">
              <a:spAutoFit/>
            </a:bodyPr>
            <a:lstStyle/>
            <a:p>
              <a:r>
                <a:rPr lang="en-US" altLang="ko-KR" dirty="0" smtClean="0"/>
                <a:t>2 </a:t>
              </a:r>
              <a:r>
                <a:rPr lang="ko-KR" altLang="en-US" smtClean="0"/>
                <a:t>토르 </a:t>
              </a:r>
              <a:r>
                <a:rPr lang="en-US" altLang="ko-KR" dirty="0" smtClean="0"/>
                <a:t>3 </a:t>
              </a:r>
              <a:r>
                <a:rPr lang="ko-KR" altLang="en-US" smtClean="0"/>
                <a:t>헤어스타일</a:t>
              </a:r>
              <a:endParaRPr lang="ko-KR" altLang="en-US" dirty="0"/>
            </a:p>
          </p:txBody>
        </p:sp>
        <p:sp>
          <p:nvSpPr>
            <p:cNvPr id="12" name="TextBox 11"/>
            <p:cNvSpPr txBox="1"/>
            <p:nvPr/>
          </p:nvSpPr>
          <p:spPr>
            <a:xfrm>
              <a:off x="6070708" y="2295525"/>
              <a:ext cx="3259226" cy="369332"/>
            </a:xfrm>
            <a:prstGeom prst="rect">
              <a:avLst/>
            </a:prstGeom>
            <a:noFill/>
          </p:spPr>
          <p:txBody>
            <a:bodyPr wrap="none" rtlCol="0">
              <a:spAutoFit/>
            </a:bodyPr>
            <a:lstStyle/>
            <a:p>
              <a:pPr algn="ctr"/>
              <a:r>
                <a:rPr lang="en-US" altLang="ko-KR" dirty="0" smtClean="0"/>
                <a:t>3 </a:t>
              </a:r>
              <a:r>
                <a:rPr lang="ko-KR" altLang="en-US" smtClean="0"/>
                <a:t>야생마 </a:t>
              </a:r>
              <a:r>
                <a:rPr lang="ko-KR" altLang="en-US" dirty="0" smtClean="0"/>
                <a:t>같은 긴 머리 스타일</a:t>
              </a:r>
              <a:endParaRPr lang="ko-KR" altLang="en-US" dirty="0"/>
            </a:p>
          </p:txBody>
        </p:sp>
        <p:sp>
          <p:nvSpPr>
            <p:cNvPr id="13" name="TextBox 12"/>
            <p:cNvSpPr txBox="1"/>
            <p:nvPr/>
          </p:nvSpPr>
          <p:spPr>
            <a:xfrm>
              <a:off x="358917" y="6737525"/>
              <a:ext cx="2715808" cy="646331"/>
            </a:xfrm>
            <a:prstGeom prst="rect">
              <a:avLst/>
            </a:prstGeom>
            <a:noFill/>
          </p:spPr>
          <p:txBody>
            <a:bodyPr wrap="none" rtlCol="0">
              <a:spAutoFit/>
            </a:bodyPr>
            <a:lstStyle/>
            <a:p>
              <a:r>
                <a:rPr lang="en-US" altLang="ko-KR" dirty="0" smtClean="0"/>
                <a:t>1 </a:t>
              </a:r>
              <a:r>
                <a:rPr lang="ko-KR" altLang="en-US" smtClean="0"/>
                <a:t>근육질 </a:t>
              </a:r>
              <a:r>
                <a:rPr lang="ko-KR" altLang="en-US" dirty="0" smtClean="0"/>
                <a:t>상체가 드러난 </a:t>
              </a:r>
              <a:endParaRPr lang="en-US" altLang="ko-KR" dirty="0" smtClean="0"/>
            </a:p>
            <a:p>
              <a:r>
                <a:rPr lang="ko-KR" altLang="en-US" dirty="0" err="1" smtClean="0"/>
                <a:t>짐승남</a:t>
              </a:r>
              <a:r>
                <a:rPr lang="ko-KR" altLang="en-US" dirty="0" smtClean="0"/>
                <a:t> 스타일</a:t>
              </a:r>
              <a:endParaRPr lang="ko-KR" altLang="en-US" dirty="0"/>
            </a:p>
          </p:txBody>
        </p:sp>
        <p:sp>
          <p:nvSpPr>
            <p:cNvPr id="14" name="TextBox 13"/>
            <p:cNvSpPr txBox="1"/>
            <p:nvPr/>
          </p:nvSpPr>
          <p:spPr>
            <a:xfrm>
              <a:off x="3706226" y="6881642"/>
              <a:ext cx="1859805" cy="369332"/>
            </a:xfrm>
            <a:prstGeom prst="rect">
              <a:avLst/>
            </a:prstGeom>
            <a:noFill/>
          </p:spPr>
          <p:txBody>
            <a:bodyPr wrap="none" rtlCol="0">
              <a:spAutoFit/>
            </a:bodyPr>
            <a:lstStyle/>
            <a:p>
              <a:r>
                <a:rPr lang="en-US" altLang="ko-KR" dirty="0" smtClean="0"/>
                <a:t>2 </a:t>
              </a:r>
              <a:r>
                <a:rPr lang="ko-KR" altLang="en-US" smtClean="0"/>
                <a:t>스포티 </a:t>
              </a:r>
              <a:r>
                <a:rPr lang="ko-KR" altLang="en-US" dirty="0" smtClean="0"/>
                <a:t>스타일</a:t>
              </a:r>
              <a:endParaRPr lang="ko-KR" altLang="en-US" dirty="0"/>
            </a:p>
          </p:txBody>
        </p:sp>
        <p:sp>
          <p:nvSpPr>
            <p:cNvPr id="15" name="TextBox 14"/>
            <p:cNvSpPr txBox="1"/>
            <p:nvPr/>
          </p:nvSpPr>
          <p:spPr>
            <a:xfrm>
              <a:off x="6342305" y="6834017"/>
              <a:ext cx="2946640" cy="369332"/>
            </a:xfrm>
            <a:prstGeom prst="rect">
              <a:avLst/>
            </a:prstGeom>
            <a:noFill/>
          </p:spPr>
          <p:txBody>
            <a:bodyPr wrap="none" rtlCol="0">
              <a:spAutoFit/>
            </a:bodyPr>
            <a:lstStyle/>
            <a:p>
              <a:pPr algn="ctr"/>
              <a:r>
                <a:rPr lang="en-US" altLang="ko-KR" dirty="0" smtClean="0"/>
                <a:t>3 </a:t>
              </a:r>
              <a:r>
                <a:rPr lang="ko-KR" altLang="en-US" smtClean="0"/>
                <a:t>두꺼운 </a:t>
              </a:r>
              <a:r>
                <a:rPr lang="ko-KR" altLang="en-US" dirty="0" smtClean="0"/>
                <a:t>겨울 털옷 스타일</a:t>
              </a:r>
              <a:endParaRPr lang="ko-KR" altLang="en-US" dirty="0"/>
            </a:p>
          </p:txBody>
        </p:sp>
      </p:grpSp>
    </p:spTree>
    <p:extLst>
      <p:ext uri="{BB962C8B-B14F-4D97-AF65-F5344CB8AC3E}">
        <p14:creationId xmlns:p14="http://schemas.microsoft.com/office/powerpoint/2010/main" val="1701164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276224"/>
          </a:xfrm>
        </p:spPr>
        <p:txBody>
          <a:bodyPr>
            <a:normAutofit/>
          </a:bodyPr>
          <a:lstStyle/>
          <a:p>
            <a:r>
              <a:rPr lang="en-US" altLang="ko-KR" sz="1200" b="1" dirty="0" smtClean="0"/>
              <a:t>12</a:t>
            </a:r>
            <a:r>
              <a:rPr lang="ko-KR" altLang="en-US" sz="1200" b="1" smtClean="0"/>
              <a:t>월 성냥팔이 </a:t>
            </a:r>
            <a:r>
              <a:rPr lang="ko-KR" altLang="en-US" sz="1200" b="1" dirty="0" smtClean="0"/>
              <a:t>소녀 </a:t>
            </a:r>
            <a:r>
              <a:rPr lang="en-US" altLang="ko-KR" sz="1200" b="1" dirty="0" smtClean="0"/>
              <a:t>– </a:t>
            </a:r>
            <a:r>
              <a:rPr lang="ko-KR" altLang="en-US" sz="1200" b="1" smtClean="0"/>
              <a:t>안데르센</a:t>
            </a:r>
            <a:endParaRPr lang="ko-KR" altLang="en-US" sz="1200" b="1" dirty="0"/>
          </a:p>
        </p:txBody>
      </p:sp>
      <p:sp>
        <p:nvSpPr>
          <p:cNvPr id="6" name="TextBox 5"/>
          <p:cNvSpPr txBox="1"/>
          <p:nvPr/>
        </p:nvSpPr>
        <p:spPr>
          <a:xfrm>
            <a:off x="0" y="276225"/>
            <a:ext cx="5343129" cy="707886"/>
          </a:xfrm>
          <a:prstGeom prst="rect">
            <a:avLst/>
          </a:prstGeom>
          <a:noFill/>
        </p:spPr>
        <p:txBody>
          <a:bodyPr wrap="none" rtlCol="0">
            <a:spAutoFit/>
          </a:bodyPr>
          <a:lstStyle/>
          <a:p>
            <a:pPr>
              <a:spcAft>
                <a:spcPts val="600"/>
              </a:spcAft>
            </a:pPr>
            <a:r>
              <a:rPr lang="ko-KR" altLang="en-US" sz="1000" dirty="0" smtClean="0"/>
              <a:t>가난한 신사이자 샌님 </a:t>
            </a:r>
            <a:r>
              <a:rPr lang="ko-KR" altLang="en-US" sz="1000" dirty="0" err="1" smtClean="0"/>
              <a:t>컨셉</a:t>
            </a:r>
            <a:endParaRPr lang="en-US" altLang="ko-KR" sz="1000" dirty="0" smtClean="0"/>
          </a:p>
          <a:p>
            <a:pPr>
              <a:spcAft>
                <a:spcPts val="600"/>
              </a:spcAft>
            </a:pPr>
            <a:r>
              <a:rPr lang="ko-KR" altLang="en-US" sz="1000" dirty="0" smtClean="0"/>
              <a:t>낡은 외투에 리본 넥타이</a:t>
            </a:r>
            <a:r>
              <a:rPr lang="en-US" altLang="ko-KR" sz="1000" dirty="0" smtClean="0"/>
              <a:t>, </a:t>
            </a:r>
            <a:r>
              <a:rPr lang="ko-KR" altLang="en-US" sz="1000" smtClean="0"/>
              <a:t>안경을 쓰고 한손에 깃털 펜</a:t>
            </a:r>
            <a:r>
              <a:rPr lang="en-US" altLang="ko-KR" sz="1000" dirty="0" smtClean="0"/>
              <a:t>, </a:t>
            </a:r>
            <a:r>
              <a:rPr lang="ko-KR" altLang="en-US" sz="1000" smtClean="0"/>
              <a:t>다른 한손에는 동화책을 들고 있다</a:t>
            </a:r>
            <a:r>
              <a:rPr lang="en-US" altLang="ko-KR" sz="1000" dirty="0" smtClean="0"/>
              <a:t>.</a:t>
            </a:r>
          </a:p>
          <a:p>
            <a:pPr>
              <a:spcAft>
                <a:spcPts val="600"/>
              </a:spcAft>
            </a:pPr>
            <a:r>
              <a:rPr lang="ko-KR" altLang="en-US" sz="1000" dirty="0" smtClean="0"/>
              <a:t>깡마른 체구에 덥수룩한 머리털을 가진 </a:t>
            </a:r>
            <a:r>
              <a:rPr lang="ko-KR" altLang="en-US" sz="1000" dirty="0" err="1" smtClean="0"/>
              <a:t>미청년</a:t>
            </a:r>
            <a:endParaRPr lang="en-US" altLang="ko-KR" sz="1000" dirty="0" smtClean="0"/>
          </a:p>
        </p:txBody>
      </p:sp>
      <p:pic>
        <p:nvPicPr>
          <p:cNvPr id="9" name="Picture 2" descr="ê´ë ¨ ì´ë¯¸ì§"/>
          <p:cNvPicPr>
            <a:picLocks noChangeAspect="1" noChangeArrowheads="1"/>
          </p:cNvPicPr>
          <p:nvPr/>
        </p:nvPicPr>
        <p:blipFill rotWithShape="1">
          <a:blip r:embed="rId2">
            <a:extLst>
              <a:ext uri="{28A0092B-C50C-407E-A947-70E740481C1C}">
                <a14:useLocalDpi xmlns:a14="http://schemas.microsoft.com/office/drawing/2010/main" val="0"/>
              </a:ext>
            </a:extLst>
          </a:blip>
          <a:srcRect l="31798" t="6344" r="23907"/>
          <a:stretch/>
        </p:blipFill>
        <p:spPr bwMode="auto">
          <a:xfrm>
            <a:off x="706492" y="1260335"/>
            <a:ext cx="2291882" cy="2621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ìë ë ëë©ì¸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374" y="1260335"/>
            <a:ext cx="2135740" cy="26216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01_í´ë¼ì°ì ë¹ì¸ .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4114" y="1284398"/>
            <a:ext cx="1747535" cy="26265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ddit: the front page of the inter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1649" y="1260335"/>
            <a:ext cx="1852875" cy="26216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77f0c9fe2344cf483dba739e61ed5db (1175Ã133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34524" y="1260336"/>
            <a:ext cx="2317104" cy="26293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ë¡ì ëë¹ ë¥íì´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492" y="3881956"/>
            <a:ext cx="2986021" cy="19995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ë´í¸ ì¤ìºë§¨ë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2513" y="3881956"/>
            <a:ext cx="2920865" cy="29208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ëë¶ 2 ê¼´ë ì¤ë¤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3378" y="3881870"/>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ìë°ë¥´ì¼ì ëí ì´ë¯¸ì§ ê²ìê²°ê³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0877" y="3889674"/>
            <a:ext cx="2087493" cy="27554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íë¡ì½í¸ì ëí ì´ë¯¸ì§ ê²ìê²°ê³¼"/>
          <p:cNvPicPr>
            <a:picLocks noChangeAspect="1" noChangeArrowheads="1"/>
          </p:cNvPicPr>
          <p:nvPr/>
        </p:nvPicPr>
        <p:blipFill rotWithShape="1">
          <a:blip r:embed="rId11">
            <a:extLst>
              <a:ext uri="{28A0092B-C50C-407E-A947-70E740481C1C}">
                <a14:useLocalDpi xmlns:a14="http://schemas.microsoft.com/office/drawing/2010/main" val="0"/>
              </a:ext>
            </a:extLst>
          </a:blip>
          <a:srcRect r="66143"/>
          <a:stretch/>
        </p:blipFill>
        <p:spPr bwMode="auto">
          <a:xfrm>
            <a:off x="10584442" y="1260335"/>
            <a:ext cx="1947858" cy="300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265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0" y="282545"/>
            <a:ext cx="5266185" cy="400110"/>
          </a:xfrm>
          <a:prstGeom prst="rect">
            <a:avLst/>
          </a:prstGeom>
          <a:noFill/>
        </p:spPr>
        <p:txBody>
          <a:bodyPr wrap="none" rtlCol="0">
            <a:spAutoFit/>
          </a:bodyPr>
          <a:lstStyle/>
          <a:p>
            <a:r>
              <a:rPr lang="ko-KR" altLang="en-US" sz="1000" dirty="0" err="1" smtClean="0"/>
              <a:t>홈가든</a:t>
            </a:r>
            <a:r>
              <a:rPr lang="ko-KR" altLang="en-US" sz="1000" dirty="0" smtClean="0"/>
              <a:t> 시즌 </a:t>
            </a:r>
            <a:r>
              <a:rPr lang="en-US" altLang="ko-KR" sz="1000" dirty="0" smtClean="0"/>
              <a:t>5</a:t>
            </a:r>
            <a:r>
              <a:rPr lang="ko-KR" altLang="en-US" sz="1000" smtClean="0"/>
              <a:t>와 동일하게 작물의 캐릭터 아래쪽에 열린 책 모양 브런치가 만들어지니다</a:t>
            </a:r>
            <a:r>
              <a:rPr lang="en-US" altLang="ko-KR" sz="1000" dirty="0" smtClean="0"/>
              <a:t>.</a:t>
            </a:r>
          </a:p>
          <a:p>
            <a:r>
              <a:rPr lang="ko-KR" altLang="en-US" sz="1000" dirty="0" smtClean="0"/>
              <a:t>또한 캐릭터의 크기도 </a:t>
            </a:r>
            <a:r>
              <a:rPr lang="ko-KR" altLang="en-US" sz="1000" dirty="0" err="1" smtClean="0"/>
              <a:t>홈가든</a:t>
            </a:r>
            <a:r>
              <a:rPr lang="ko-KR" altLang="en-US" sz="1000" dirty="0" smtClean="0"/>
              <a:t> 시즌 </a:t>
            </a:r>
            <a:r>
              <a:rPr lang="en-US" altLang="ko-KR" sz="1000" dirty="0" smtClean="0"/>
              <a:t>5 </a:t>
            </a:r>
            <a:r>
              <a:rPr lang="ko-KR" altLang="en-US" sz="1000" smtClean="0"/>
              <a:t>작물과 동일하다</a:t>
            </a:r>
            <a:r>
              <a:rPr lang="en-US" altLang="ko-KR" sz="1000" dirty="0" smtClean="0"/>
              <a:t>.</a:t>
            </a:r>
          </a:p>
        </p:txBody>
      </p:sp>
      <p:grpSp>
        <p:nvGrpSpPr>
          <p:cNvPr id="2" name="그룹 1"/>
          <p:cNvGrpSpPr/>
          <p:nvPr/>
        </p:nvGrpSpPr>
        <p:grpSpPr>
          <a:xfrm>
            <a:off x="3565490" y="1568643"/>
            <a:ext cx="5466086" cy="2817708"/>
            <a:chOff x="2834058" y="709077"/>
            <a:chExt cx="6477437" cy="3339048"/>
          </a:xfrm>
        </p:grpSpPr>
        <p:cxnSp>
          <p:nvCxnSpPr>
            <p:cNvPr id="20" name="직선 연결선 19"/>
            <p:cNvCxnSpPr/>
            <p:nvPr/>
          </p:nvCxnSpPr>
          <p:spPr>
            <a:xfrm flipV="1">
              <a:off x="2834058" y="907124"/>
              <a:ext cx="6477437" cy="79954"/>
            </a:xfrm>
            <a:prstGeom prst="line">
              <a:avLst/>
            </a:prstGeom>
          </p:spPr>
          <p:style>
            <a:lnRef idx="1">
              <a:schemeClr val="accent1"/>
            </a:lnRef>
            <a:fillRef idx="0">
              <a:schemeClr val="accent1"/>
            </a:fillRef>
            <a:effectRef idx="0">
              <a:schemeClr val="accent1"/>
            </a:effectRef>
            <a:fontRef idx="minor">
              <a:schemeClr val="tx1"/>
            </a:fontRef>
          </p:style>
        </p:cxnSp>
        <p:grpSp>
          <p:nvGrpSpPr>
            <p:cNvPr id="4105" name="그룹 4104"/>
            <p:cNvGrpSpPr/>
            <p:nvPr/>
          </p:nvGrpSpPr>
          <p:grpSpPr>
            <a:xfrm>
              <a:off x="5676345" y="709077"/>
              <a:ext cx="3452009" cy="3339048"/>
              <a:chOff x="5514420" y="709077"/>
              <a:chExt cx="3452009" cy="3339048"/>
            </a:xfrm>
          </p:grpSpPr>
          <p:grpSp>
            <p:nvGrpSpPr>
              <p:cNvPr id="4101" name="그룹 4100"/>
              <p:cNvGrpSpPr/>
              <p:nvPr/>
            </p:nvGrpSpPr>
            <p:grpSpPr>
              <a:xfrm>
                <a:off x="5514420" y="709077"/>
                <a:ext cx="3452009" cy="3339048"/>
                <a:chOff x="5679988" y="709078"/>
                <a:chExt cx="3138190" cy="3019538"/>
              </a:xfrm>
            </p:grpSpPr>
            <p:sp>
              <p:nvSpPr>
                <p:cNvPr id="239" name="도넛 238"/>
                <p:cNvSpPr/>
                <p:nvPr/>
              </p:nvSpPr>
              <p:spPr>
                <a:xfrm>
                  <a:off x="6130766" y="2667972"/>
                  <a:ext cx="2381249" cy="774747"/>
                </a:xfrm>
                <a:prstGeom prst="donut">
                  <a:avLst>
                    <a:gd name="adj" fmla="val 114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solidFill>
                      <a:schemeClr val="tx1"/>
                    </a:solidFill>
                  </a:endParaRPr>
                </a:p>
              </p:txBody>
            </p:sp>
            <p:pic>
              <p:nvPicPr>
                <p:cNvPr id="240" name="Picture 14" descr="https://lh5.googleusercontent.com/-DObA7dmu0wQ/AAAAAAAAAAI/AAAAAAAAAL8/lrYtTmbp3Hw/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9750" y="2432547"/>
                  <a:ext cx="666418" cy="666417"/>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16" descr="https://thumb9.shutterstock.com/display_pic_with_logo/1971698/257671246/stock-vector-sunflower-icon-vector-25767124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9988" y="2426604"/>
                  <a:ext cx="932814" cy="974273"/>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p:cNvPicPr>
                  <a:picLocks noChangeAspect="1"/>
                </p:cNvPicPr>
                <p:nvPr/>
              </p:nvPicPr>
              <p:blipFill>
                <a:blip r:embed="rId4"/>
                <a:stretch>
                  <a:fillRect/>
                </a:stretch>
              </p:blipFill>
              <p:spPr>
                <a:xfrm flipH="1">
                  <a:off x="6301092" y="2000689"/>
                  <a:ext cx="998216" cy="1282516"/>
                </a:xfrm>
                <a:prstGeom prst="rect">
                  <a:avLst/>
                </a:prstGeom>
              </p:spPr>
            </p:pic>
            <p:pic>
              <p:nvPicPr>
                <p:cNvPr id="4100" name="Picture 4" descr="http://downloadicons.net/sites/default/files/gear-icon-885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0635" y="988204"/>
                  <a:ext cx="1015551" cy="1015553"/>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6" descr="http://cfile27.uf.tistory.com/image/1634A3234B0BE49C202F16"/>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1984" t="14897" r="19576" b="9196"/>
                <a:stretch/>
              </p:blipFill>
              <p:spPr bwMode="auto">
                <a:xfrm>
                  <a:off x="7531187" y="3066444"/>
                  <a:ext cx="679730" cy="662172"/>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6" descr="http://cfile27.uf.tistory.com/image/1634A3234B0BE49C202F16"/>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1984" t="14897" r="19576" b="9196"/>
                <a:stretch/>
              </p:blipFill>
              <p:spPr bwMode="auto">
                <a:xfrm>
                  <a:off x="8138448" y="2674453"/>
                  <a:ext cx="679730" cy="662172"/>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6" descr="http://cfile27.uf.tistory.com/image/1634A3234B0BE49C202F16"/>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1984" t="14897" r="19576" b="9196"/>
                <a:stretch/>
              </p:blipFill>
              <p:spPr bwMode="auto">
                <a:xfrm>
                  <a:off x="7935525" y="2979211"/>
                  <a:ext cx="679730" cy="662172"/>
                </a:xfrm>
                <a:prstGeom prst="rect">
                  <a:avLst/>
                </a:prstGeom>
                <a:noFill/>
                <a:extLst>
                  <a:ext uri="{909E8E84-426E-40DD-AFC4-6F175D3DCCD1}">
                    <a14:hiddenFill xmlns:a14="http://schemas.microsoft.com/office/drawing/2010/main">
                      <a:solidFill>
                        <a:srgbClr val="FFFFFF"/>
                      </a:solidFill>
                    </a14:hiddenFill>
                  </a:ext>
                </a:extLst>
              </p:spPr>
            </p:pic>
            <p:pic>
              <p:nvPicPr>
                <p:cNvPr id="9" name="그림 8"/>
                <p:cNvPicPr>
                  <a:picLocks noChangeAspect="1"/>
                </p:cNvPicPr>
                <p:nvPr/>
              </p:nvPicPr>
              <p:blipFill>
                <a:blip r:embed="rId8"/>
                <a:stretch>
                  <a:fillRect/>
                </a:stretch>
              </p:blipFill>
              <p:spPr>
                <a:xfrm>
                  <a:off x="6207790" y="1515705"/>
                  <a:ext cx="784786" cy="788672"/>
                </a:xfrm>
                <a:prstGeom prst="rect">
                  <a:avLst/>
                </a:prstGeom>
              </p:spPr>
            </p:pic>
            <p:pic>
              <p:nvPicPr>
                <p:cNvPr id="12" name="그림 11"/>
                <p:cNvPicPr>
                  <a:picLocks noChangeAspect="1"/>
                </p:cNvPicPr>
                <p:nvPr/>
              </p:nvPicPr>
              <p:blipFill>
                <a:blip r:embed="rId9"/>
                <a:stretch>
                  <a:fillRect/>
                </a:stretch>
              </p:blipFill>
              <p:spPr>
                <a:xfrm>
                  <a:off x="7557181" y="1515704"/>
                  <a:ext cx="782844" cy="788672"/>
                </a:xfrm>
                <a:prstGeom prst="rect">
                  <a:avLst/>
                </a:prstGeom>
              </p:spPr>
            </p:pic>
            <p:pic>
              <p:nvPicPr>
                <p:cNvPr id="362" name="Picture 4" descr="http://downloadicons.net/sites/default/files/gear-icon-885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7511692" y="2194035"/>
                  <a:ext cx="1015552" cy="1015552"/>
                </a:xfrm>
                <a:prstGeom prst="rect">
                  <a:avLst/>
                </a:prstGeom>
                <a:noFill/>
                <a:extLst>
                  <a:ext uri="{909E8E84-426E-40DD-AFC4-6F175D3DCCD1}">
                    <a14:hiddenFill xmlns:a14="http://schemas.microsoft.com/office/drawing/2010/main">
                      <a:solidFill>
                        <a:srgbClr val="FFFFFF"/>
                      </a:solidFill>
                    </a14:hiddenFill>
                  </a:ext>
                </a:extLst>
              </p:spPr>
            </p:pic>
            <p:sp>
              <p:nvSpPr>
                <p:cNvPr id="365" name="TextBox 364"/>
                <p:cNvSpPr txBox="1"/>
                <p:nvPr/>
              </p:nvSpPr>
              <p:spPr>
                <a:xfrm>
                  <a:off x="6886664" y="709078"/>
                  <a:ext cx="924239" cy="263858"/>
                </a:xfrm>
                <a:prstGeom prst="rect">
                  <a:avLst/>
                </a:prstGeom>
                <a:noFill/>
              </p:spPr>
              <p:txBody>
                <a:bodyPr wrap="none" rtlCol="0">
                  <a:spAutoFit/>
                </a:bodyPr>
                <a:lstStyle/>
                <a:p>
                  <a:pPr algn="ctr"/>
                  <a:r>
                    <a:rPr lang="ko-KR" altLang="en-US" sz="1000" dirty="0" smtClean="0"/>
                    <a:t>시즌 </a:t>
                  </a:r>
                  <a:r>
                    <a:rPr lang="en-US" altLang="ko-KR" sz="1000" dirty="0" smtClean="0"/>
                    <a:t>6 </a:t>
                  </a:r>
                  <a:r>
                    <a:rPr lang="ko-KR" altLang="en-US" sz="1000" smtClean="0"/>
                    <a:t>작물</a:t>
                  </a:r>
                  <a:endParaRPr lang="en-US" altLang="ko-KR" sz="1000" dirty="0" smtClean="0"/>
                </a:p>
              </p:txBody>
            </p:sp>
          </p:grpSp>
          <p:pic>
            <p:nvPicPr>
              <p:cNvPr id="241" name="Picture 14" descr="https://lh5.googleusercontent.com/-DObA7dmu0wQ/AAAAAAAAAAI/AAAAAAAAAL8/lrYtTmbp3Hw/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900000">
                <a:off x="5825220" y="3149115"/>
                <a:ext cx="666418" cy="66641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66" name="직선 연결선 365"/>
            <p:cNvCxnSpPr/>
            <p:nvPr/>
          </p:nvCxnSpPr>
          <p:spPr>
            <a:xfrm>
              <a:off x="2834058" y="3474441"/>
              <a:ext cx="6477437" cy="68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0" y="0"/>
            <a:ext cx="1872629" cy="276999"/>
          </a:xfrm>
          <a:prstGeom prst="rect">
            <a:avLst/>
          </a:prstGeom>
          <a:noFill/>
        </p:spPr>
        <p:txBody>
          <a:bodyPr wrap="none" rtlCol="0">
            <a:spAutoFit/>
          </a:bodyPr>
          <a:lstStyle/>
          <a:p>
            <a:r>
              <a:rPr lang="ko-KR" altLang="en-US" sz="1200" dirty="0" err="1" smtClean="0"/>
              <a:t>홈가든</a:t>
            </a:r>
            <a:r>
              <a:rPr lang="ko-KR" altLang="en-US" sz="1200" dirty="0" smtClean="0"/>
              <a:t> 시즌 </a:t>
            </a:r>
            <a:r>
              <a:rPr lang="en-US" altLang="ko-KR" sz="1200" dirty="0"/>
              <a:t>6</a:t>
            </a:r>
            <a:r>
              <a:rPr lang="en-US" altLang="ko-KR" sz="1200" dirty="0" smtClean="0"/>
              <a:t> </a:t>
            </a:r>
            <a:r>
              <a:rPr lang="ko-KR" altLang="en-US" sz="1200" smtClean="0"/>
              <a:t>작물 크기</a:t>
            </a:r>
            <a:endParaRPr lang="ko-KR" altLang="en-US" sz="1200"/>
          </a:p>
        </p:txBody>
      </p:sp>
      <p:grpSp>
        <p:nvGrpSpPr>
          <p:cNvPr id="34" name="그룹 33"/>
          <p:cNvGrpSpPr/>
          <p:nvPr/>
        </p:nvGrpSpPr>
        <p:grpSpPr>
          <a:xfrm>
            <a:off x="2715472" y="1568643"/>
            <a:ext cx="2913032" cy="2817708"/>
            <a:chOff x="5514420" y="709077"/>
            <a:chExt cx="3452009" cy="3339048"/>
          </a:xfrm>
        </p:grpSpPr>
        <p:grpSp>
          <p:nvGrpSpPr>
            <p:cNvPr id="36" name="그룹 35"/>
            <p:cNvGrpSpPr/>
            <p:nvPr/>
          </p:nvGrpSpPr>
          <p:grpSpPr>
            <a:xfrm>
              <a:off x="5514420" y="709077"/>
              <a:ext cx="3452009" cy="3339048"/>
              <a:chOff x="5679988" y="709078"/>
              <a:chExt cx="3138190" cy="3019538"/>
            </a:xfrm>
          </p:grpSpPr>
          <p:sp>
            <p:nvSpPr>
              <p:cNvPr id="38" name="도넛 37"/>
              <p:cNvSpPr/>
              <p:nvPr/>
            </p:nvSpPr>
            <p:spPr>
              <a:xfrm>
                <a:off x="6130766" y="2667972"/>
                <a:ext cx="2381249" cy="774747"/>
              </a:xfrm>
              <a:prstGeom prst="donut">
                <a:avLst>
                  <a:gd name="adj" fmla="val 114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solidFill>
                    <a:schemeClr val="tx1"/>
                  </a:solidFill>
                </a:endParaRPr>
              </a:p>
            </p:txBody>
          </p:sp>
          <p:pic>
            <p:nvPicPr>
              <p:cNvPr id="39" name="Picture 14" descr="https://lh5.googleusercontent.com/-DObA7dmu0wQ/AAAAAAAAAAI/AAAAAAAAAL8/lrYtTmbp3Hw/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9750" y="2432547"/>
                <a:ext cx="666418" cy="66641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https://thumb9.shutterstock.com/display_pic_with_logo/1971698/257671246/stock-vector-sunflower-icon-vector-25767124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9988" y="2426604"/>
                <a:ext cx="932814" cy="974273"/>
              </a:xfrm>
              <a:prstGeom prst="rect">
                <a:avLst/>
              </a:prstGeom>
              <a:noFill/>
              <a:extLst>
                <a:ext uri="{909E8E84-426E-40DD-AFC4-6F175D3DCCD1}">
                  <a14:hiddenFill xmlns:a14="http://schemas.microsoft.com/office/drawing/2010/main">
                    <a:solidFill>
                      <a:srgbClr val="FFFFFF"/>
                    </a:solidFill>
                  </a14:hiddenFill>
                </a:ext>
              </a:extLst>
            </p:spPr>
          </p:pic>
          <p:pic>
            <p:nvPicPr>
              <p:cNvPr id="41" name="그림 40"/>
              <p:cNvPicPr>
                <a:picLocks noChangeAspect="1"/>
              </p:cNvPicPr>
              <p:nvPr/>
            </p:nvPicPr>
            <p:blipFill>
              <a:blip r:embed="rId4"/>
              <a:stretch>
                <a:fillRect/>
              </a:stretch>
            </p:blipFill>
            <p:spPr>
              <a:xfrm flipH="1">
                <a:off x="6301092" y="2000689"/>
                <a:ext cx="998216" cy="1282516"/>
              </a:xfrm>
              <a:prstGeom prst="rect">
                <a:avLst/>
              </a:prstGeom>
            </p:spPr>
          </p:pic>
          <p:pic>
            <p:nvPicPr>
              <p:cNvPr id="42" name="Picture 4" descr="http://downloadicons.net/sites/default/files/gear-icon-885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0635" y="988204"/>
                <a:ext cx="1015551" cy="101555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cfile27.uf.tistory.com/image/1634A3234B0BE49C202F16"/>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1984" t="14897" r="19576" b="9196"/>
              <a:stretch/>
            </p:blipFill>
            <p:spPr bwMode="auto">
              <a:xfrm>
                <a:off x="7531187" y="3066444"/>
                <a:ext cx="679730" cy="6621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cfile27.uf.tistory.com/image/1634A3234B0BE49C202F16"/>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1984" t="14897" r="19576" b="9196"/>
              <a:stretch/>
            </p:blipFill>
            <p:spPr bwMode="auto">
              <a:xfrm>
                <a:off x="8138448" y="2674453"/>
                <a:ext cx="679730" cy="66217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cfile27.uf.tistory.com/image/1634A3234B0BE49C202F16"/>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1984" t="14897" r="19576" b="9196"/>
              <a:stretch/>
            </p:blipFill>
            <p:spPr bwMode="auto">
              <a:xfrm>
                <a:off x="7935525" y="2979211"/>
                <a:ext cx="679730" cy="662172"/>
              </a:xfrm>
              <a:prstGeom prst="rect">
                <a:avLst/>
              </a:prstGeom>
              <a:noFill/>
              <a:extLst>
                <a:ext uri="{909E8E84-426E-40DD-AFC4-6F175D3DCCD1}">
                  <a14:hiddenFill xmlns:a14="http://schemas.microsoft.com/office/drawing/2010/main">
                    <a:solidFill>
                      <a:srgbClr val="FFFFFF"/>
                    </a:solidFill>
                  </a14:hiddenFill>
                </a:ext>
              </a:extLst>
            </p:spPr>
          </p:pic>
          <p:pic>
            <p:nvPicPr>
              <p:cNvPr id="46" name="그림 45"/>
              <p:cNvPicPr>
                <a:picLocks noChangeAspect="1"/>
              </p:cNvPicPr>
              <p:nvPr/>
            </p:nvPicPr>
            <p:blipFill>
              <a:blip r:embed="rId8"/>
              <a:stretch>
                <a:fillRect/>
              </a:stretch>
            </p:blipFill>
            <p:spPr>
              <a:xfrm>
                <a:off x="6207790" y="1515705"/>
                <a:ext cx="784786" cy="788672"/>
              </a:xfrm>
              <a:prstGeom prst="rect">
                <a:avLst/>
              </a:prstGeom>
            </p:spPr>
          </p:pic>
          <p:pic>
            <p:nvPicPr>
              <p:cNvPr id="47" name="그림 46"/>
              <p:cNvPicPr>
                <a:picLocks noChangeAspect="1"/>
              </p:cNvPicPr>
              <p:nvPr/>
            </p:nvPicPr>
            <p:blipFill>
              <a:blip r:embed="rId9"/>
              <a:stretch>
                <a:fillRect/>
              </a:stretch>
            </p:blipFill>
            <p:spPr>
              <a:xfrm>
                <a:off x="7557181" y="1515704"/>
                <a:ext cx="782844" cy="788672"/>
              </a:xfrm>
              <a:prstGeom prst="rect">
                <a:avLst/>
              </a:prstGeom>
            </p:spPr>
          </p:pic>
          <p:pic>
            <p:nvPicPr>
              <p:cNvPr id="48" name="Picture 8" descr="http://s.nx.com/S2/Game/maplestory2/maview/img/npc/11000508_EnchantMaster1.png"/>
              <p:cNvPicPr>
                <a:picLocks noChangeAspect="1" noChangeArrowheads="1"/>
              </p:cNvPicPr>
              <p:nvPr/>
            </p:nvPicPr>
            <p:blipFill rotWithShape="1">
              <a:blip r:embed="rId10">
                <a:extLst>
                  <a:ext uri="{28A0092B-C50C-407E-A947-70E740481C1C}">
                    <a14:useLocalDpi xmlns:a14="http://schemas.microsoft.com/office/drawing/2010/main" val="0"/>
                  </a:ext>
                </a:extLst>
              </a:blip>
              <a:srcRect l="23805" r="15257"/>
              <a:stretch/>
            </p:blipFill>
            <p:spPr bwMode="auto">
              <a:xfrm>
                <a:off x="6583615" y="808393"/>
                <a:ext cx="1527201" cy="250613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http://downloadicons.net/sites/default/files/gear-icon-8854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7511692" y="2194035"/>
                <a:ext cx="1015552" cy="10155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6919820" y="709078"/>
                <a:ext cx="857927" cy="246221"/>
              </a:xfrm>
              <a:prstGeom prst="rect">
                <a:avLst/>
              </a:prstGeom>
              <a:noFill/>
            </p:spPr>
            <p:txBody>
              <a:bodyPr wrap="none" rtlCol="0">
                <a:spAutoFit/>
              </a:bodyPr>
              <a:lstStyle/>
              <a:p>
                <a:pPr algn="ctr"/>
                <a:r>
                  <a:rPr lang="ko-KR" altLang="en-US" sz="1000" dirty="0" smtClean="0"/>
                  <a:t>시즌 </a:t>
                </a:r>
                <a:r>
                  <a:rPr lang="en-US" altLang="ko-KR" sz="1000" dirty="0" smtClean="0"/>
                  <a:t>5 </a:t>
                </a:r>
                <a:r>
                  <a:rPr lang="ko-KR" altLang="en-US" sz="1000" smtClean="0"/>
                  <a:t>작물</a:t>
                </a:r>
                <a:endParaRPr lang="en-US" altLang="ko-KR" sz="1000" dirty="0" smtClean="0"/>
              </a:p>
            </p:txBody>
          </p:sp>
        </p:grpSp>
        <p:pic>
          <p:nvPicPr>
            <p:cNvPr id="37" name="Picture 14" descr="https://lh5.googleusercontent.com/-DObA7dmu0wQ/AAAAAAAAAAI/AAAAAAAAAL8/lrYtTmbp3Hw/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8900000">
              <a:off x="5825220" y="3149115"/>
              <a:ext cx="666418" cy="666418"/>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ìì ìì´ì½ì ëí ì´ë¯¸ì§ ê²ìê²°ê³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29137" y="1793030"/>
            <a:ext cx="1423816" cy="2071005"/>
          </a:xfrm>
          <a:prstGeom prst="rect">
            <a:avLst/>
          </a:prstGeom>
          <a:noFill/>
          <a:extLst>
            <a:ext uri="{909E8E84-426E-40DD-AFC4-6F175D3DCCD1}">
              <a14:hiddenFill xmlns:a14="http://schemas.microsoft.com/office/drawing/2010/main">
                <a:solidFill>
                  <a:srgbClr val="FFFFFF"/>
                </a:solidFill>
              </a14:hiddenFill>
            </a:ext>
          </a:extLst>
        </p:spPr>
      </p:pic>
      <p:pic>
        <p:nvPicPr>
          <p:cNvPr id="51" name="그림 50"/>
          <p:cNvPicPr>
            <a:picLocks noChangeAspect="1"/>
          </p:cNvPicPr>
          <p:nvPr/>
        </p:nvPicPr>
        <p:blipFill rotWithShape="1">
          <a:blip r:embed="rId12"/>
          <a:srcRect t="45987"/>
          <a:stretch/>
        </p:blipFill>
        <p:spPr>
          <a:xfrm>
            <a:off x="3565490" y="4157768"/>
            <a:ext cx="1172630" cy="763178"/>
          </a:xfrm>
          <a:prstGeom prst="rect">
            <a:avLst/>
          </a:prstGeom>
        </p:spPr>
      </p:pic>
      <p:pic>
        <p:nvPicPr>
          <p:cNvPr id="52" name="Picture 4" descr="http://icons.iconarchive.com/icons/carvetia/odds-and-ends/96/Melting-Pot-Empty-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2843" y="4920946"/>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림 52"/>
          <p:cNvPicPr>
            <a:picLocks noChangeAspect="1"/>
          </p:cNvPicPr>
          <p:nvPr/>
        </p:nvPicPr>
        <p:blipFill rotWithShape="1">
          <a:blip r:embed="rId12"/>
          <a:srcRect t="45987"/>
          <a:stretch/>
        </p:blipFill>
        <p:spPr>
          <a:xfrm>
            <a:off x="6777454" y="4223017"/>
            <a:ext cx="1172630" cy="763178"/>
          </a:xfrm>
          <a:prstGeom prst="rect">
            <a:avLst/>
          </a:prstGeom>
        </p:spPr>
      </p:pic>
      <p:pic>
        <p:nvPicPr>
          <p:cNvPr id="54" name="Picture 4" descr="http://icons.iconarchive.com/icons/carvetia/odds-and-ends/96/Melting-Pot-Empty-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14807" y="4986195"/>
            <a:ext cx="914400"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156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ìë°ë¥´ì¼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20000" cy="37528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ìë°ë¥´ì¼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18478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0"/>
            <a:ext cx="2257425" cy="27241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ê´ë ¨ ì´ë¯¸ì§"/>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2724151"/>
            <a:ext cx="2502570" cy="35387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airy tale writer illustration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571750"/>
            <a:ext cx="37719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iry tale writer illustration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7874" y="3305885"/>
            <a:ext cx="4736152" cy="35521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airy tale writer illustration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7850" y="0"/>
            <a:ext cx="2688306" cy="28227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airy tale writer illustrationì ëí ì´ë¯¸ì§ ê²ìê²°ê³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51223" y="4660299"/>
            <a:ext cx="2940777" cy="2205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67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dersen illustration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333" y="0"/>
            <a:ext cx="3635577" cy="47424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dersen illustration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577" y="0"/>
            <a:ext cx="4572000" cy="2952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ê´ë ¨ ì´ë¯¸ì§"/>
          <p:cNvPicPr>
            <a:picLocks noChangeAspect="1" noChangeArrowheads="1"/>
          </p:cNvPicPr>
          <p:nvPr/>
        </p:nvPicPr>
        <p:blipFill rotWithShape="1">
          <a:blip r:embed="rId4">
            <a:extLst>
              <a:ext uri="{28A0092B-C50C-407E-A947-70E740481C1C}">
                <a14:useLocalDpi xmlns:a14="http://schemas.microsoft.com/office/drawing/2010/main" val="0"/>
              </a:ext>
            </a:extLst>
          </a:blip>
          <a:srcRect l="31259"/>
          <a:stretch/>
        </p:blipFill>
        <p:spPr bwMode="auto">
          <a:xfrm>
            <a:off x="6467474" y="3255264"/>
            <a:ext cx="4321377" cy="34956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ê´ë ¨ ì´ë¯¸ì§"/>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0954" y="0"/>
            <a:ext cx="4301292" cy="286573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riter illustration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22077" y="2952751"/>
            <a:ext cx="1972723" cy="274663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ans Christian AndersenãFate/Grand Orderã"/>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196475"/>
            <a:ext cx="3032410" cy="466152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ans Christian Andersen VS Nursery Rhymes | Fate/GO by mindcreat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2302" y="3248026"/>
            <a:ext cx="3669216" cy="366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20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ë ìë¤ëë ì±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40469" cy="3405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ë ìë¤ëë ì±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469" y="1"/>
            <a:ext cx="4556234" cy="34130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ë ìë¤ëë ì±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13035"/>
            <a:ext cx="51530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ë ìë¤ëë ì±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025" y="3413035"/>
            <a:ext cx="2855858" cy="19053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ë ìë¤ëë ì±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8883" y="3413035"/>
            <a:ext cx="285750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074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ìë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 y="769937"/>
            <a:ext cx="5715000" cy="34099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ê´ë ¨ ì´ë¯¸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00" y="784224"/>
            <a:ext cx="4286250" cy="44767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ê´ë ¨ ì´ë¯¸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7025" y="876299"/>
            <a:ext cx="4286250"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609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p:cNvGrpSpPr/>
          <p:nvPr/>
        </p:nvGrpSpPr>
        <p:grpSpPr>
          <a:xfrm>
            <a:off x="190059" y="133349"/>
            <a:ext cx="10544616" cy="5448301"/>
            <a:chOff x="190059" y="133349"/>
            <a:chExt cx="10544616" cy="5448301"/>
          </a:xfrm>
        </p:grpSpPr>
        <p:pic>
          <p:nvPicPr>
            <p:cNvPr id="5122" name="Picture 2" descr="ê´ë ¨ ì´ë¯¸ì§"/>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704" y="1295400"/>
              <a:ext cx="5715000" cy="428625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p:cNvGrpSpPr/>
            <p:nvPr/>
          </p:nvGrpSpPr>
          <p:grpSpPr>
            <a:xfrm>
              <a:off x="288253" y="209550"/>
              <a:ext cx="4931448" cy="2507300"/>
              <a:chOff x="-264198" y="-1"/>
              <a:chExt cx="8205545" cy="4171951"/>
            </a:xfrm>
          </p:grpSpPr>
          <p:pic>
            <p:nvPicPr>
              <p:cNvPr id="5" name="그림 4" descr="ê´ë ¨ ì´ë¯¸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198" y="0"/>
                <a:ext cx="2779161" cy="4171950"/>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descr="ë±ì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6152" y="-1"/>
                <a:ext cx="2405869" cy="415290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descr="ë±ì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36477" y="-1"/>
                <a:ext cx="2804870" cy="41719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그룹 7"/>
            <p:cNvGrpSpPr/>
            <p:nvPr/>
          </p:nvGrpSpPr>
          <p:grpSpPr>
            <a:xfrm>
              <a:off x="5518115" y="209549"/>
              <a:ext cx="5109959" cy="2495851"/>
              <a:chOff x="1971473" y="1414462"/>
              <a:chExt cx="8249054" cy="4029075"/>
            </a:xfrm>
          </p:grpSpPr>
          <p:pic>
            <p:nvPicPr>
              <p:cNvPr id="9" name="Picture 4" descr="ê´ë ¨ ì´ë¯¸ì§"/>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023" y="1414463"/>
                <a:ext cx="3848504" cy="4019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ê´ë ¨ ì´ë¯¸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1473" y="1414462"/>
                <a:ext cx="4286250" cy="402907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 name="직선 화살표 연결선 11"/>
            <p:cNvCxnSpPr>
              <a:stCxn id="19" idx="2"/>
            </p:cNvCxnSpPr>
            <p:nvPr/>
          </p:nvCxnSpPr>
          <p:spPr>
            <a:xfrm flipH="1">
              <a:off x="6086476" y="2867024"/>
              <a:ext cx="1992196" cy="104775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직선 화살표 연결선 13"/>
            <p:cNvCxnSpPr>
              <a:stCxn id="16" idx="2"/>
            </p:cNvCxnSpPr>
            <p:nvPr/>
          </p:nvCxnSpPr>
          <p:spPr>
            <a:xfrm>
              <a:off x="2757267" y="2867024"/>
              <a:ext cx="2001628" cy="104775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6" name="직사각형 15"/>
            <p:cNvSpPr/>
            <p:nvPr/>
          </p:nvSpPr>
          <p:spPr>
            <a:xfrm>
              <a:off x="190059" y="133349"/>
              <a:ext cx="5134415" cy="2733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5422668" y="133349"/>
              <a:ext cx="5312007" cy="2733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224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0" y="1"/>
            <a:ext cx="12192000" cy="276224"/>
          </a:xfrm>
        </p:spPr>
        <p:txBody>
          <a:bodyPr>
            <a:normAutofit/>
          </a:bodyPr>
          <a:lstStyle/>
          <a:p>
            <a:r>
              <a:rPr lang="en-US" altLang="ko-KR" sz="1200" b="1" dirty="0" smtClean="0"/>
              <a:t>1</a:t>
            </a:r>
            <a:r>
              <a:rPr lang="ko-KR" altLang="en-US" sz="1200" b="1" smtClean="0"/>
              <a:t>월 백설공주 </a:t>
            </a:r>
            <a:r>
              <a:rPr lang="en-US" altLang="ko-KR" sz="1200" b="1" dirty="0" smtClean="0"/>
              <a:t>– </a:t>
            </a:r>
            <a:r>
              <a:rPr lang="ko-KR" altLang="en-US" sz="1200" b="1" smtClean="0"/>
              <a:t>왕자</a:t>
            </a:r>
            <a:endParaRPr lang="ko-KR" altLang="en-US" sz="1200" b="1" dirty="0"/>
          </a:p>
        </p:txBody>
      </p:sp>
      <p:sp>
        <p:nvSpPr>
          <p:cNvPr id="5" name="TextBox 4"/>
          <p:cNvSpPr txBox="1"/>
          <p:nvPr/>
        </p:nvSpPr>
        <p:spPr>
          <a:xfrm>
            <a:off x="0" y="276225"/>
            <a:ext cx="4714752" cy="246221"/>
          </a:xfrm>
          <a:prstGeom prst="rect">
            <a:avLst/>
          </a:prstGeom>
          <a:noFill/>
        </p:spPr>
        <p:txBody>
          <a:bodyPr wrap="none" rtlCol="0">
            <a:spAutoFit/>
          </a:bodyPr>
          <a:lstStyle/>
          <a:p>
            <a:pPr>
              <a:spcAft>
                <a:spcPts val="600"/>
              </a:spcAft>
            </a:pPr>
            <a:r>
              <a:rPr lang="ko-KR" altLang="en-US" sz="1000" dirty="0" smtClean="0"/>
              <a:t>단정한 머리 스타일과 중세 시대 기사 느낌의 예복</a:t>
            </a:r>
            <a:r>
              <a:rPr lang="en-US" altLang="ko-KR" sz="1000" dirty="0" smtClean="0"/>
              <a:t>(</a:t>
            </a:r>
            <a:r>
              <a:rPr lang="ko-KR" altLang="en-US" sz="1000" smtClean="0"/>
              <a:t>버프 코트</a:t>
            </a:r>
            <a:r>
              <a:rPr lang="en-US" altLang="ko-KR" sz="1000" dirty="0" smtClean="0"/>
              <a:t>)</a:t>
            </a:r>
            <a:r>
              <a:rPr lang="ko-KR" altLang="en-US" sz="1000" smtClean="0"/>
              <a:t>과 허리춤에 찬 검</a:t>
            </a:r>
            <a:r>
              <a:rPr lang="en-US" altLang="ko-KR" sz="1000" dirty="0" smtClean="0"/>
              <a:t>.</a:t>
            </a:r>
          </a:p>
        </p:txBody>
      </p:sp>
      <p:pic>
        <p:nvPicPr>
          <p:cNvPr id="5122" name="Picture 2" descr="ë°±ì¤ê³µì£¼ ìì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30" y="1260336"/>
            <a:ext cx="4515604" cy="336229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ììë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733" y="1259166"/>
            <a:ext cx="3726653" cy="336346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ììë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386" y="1259166"/>
            <a:ext cx="2018764" cy="336460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íì¼:external/vignette1.wikia.nocookie.net/Prince_flori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150" y="1259166"/>
            <a:ext cx="1540013" cy="336346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ë¡ë¯¸ì¤ì ì¤ë¦¬ì£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70" y="4622631"/>
            <a:ext cx="2246705" cy="224670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ë¡ë¯¸ì¤ì ì¤ë¦¬ì£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6784" y="4618180"/>
            <a:ext cx="3453466" cy="223982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8"/>
          <a:stretch>
            <a:fillRect/>
          </a:stretch>
        </p:blipFill>
        <p:spPr>
          <a:xfrm>
            <a:off x="5836448" y="4618180"/>
            <a:ext cx="1196516" cy="2239820"/>
          </a:xfrm>
          <a:prstGeom prst="rect">
            <a:avLst/>
          </a:prstGeom>
        </p:spPr>
      </p:pic>
      <p:pic>
        <p:nvPicPr>
          <p:cNvPr id="9" name="그림 8"/>
          <p:cNvPicPr>
            <a:picLocks noChangeAspect="1"/>
          </p:cNvPicPr>
          <p:nvPr/>
        </p:nvPicPr>
        <p:blipFill>
          <a:blip r:embed="rId9"/>
          <a:stretch>
            <a:fillRect/>
          </a:stretch>
        </p:blipFill>
        <p:spPr>
          <a:xfrm>
            <a:off x="7059162" y="4618180"/>
            <a:ext cx="2505075" cy="1819275"/>
          </a:xfrm>
          <a:prstGeom prst="rect">
            <a:avLst/>
          </a:prstGeom>
        </p:spPr>
      </p:pic>
    </p:spTree>
    <p:extLst>
      <p:ext uri="{BB962C8B-B14F-4D97-AF65-F5344CB8AC3E}">
        <p14:creationId xmlns:p14="http://schemas.microsoft.com/office/powerpoint/2010/main" val="176154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276224"/>
          </a:xfrm>
        </p:spPr>
        <p:txBody>
          <a:bodyPr>
            <a:normAutofit/>
          </a:bodyPr>
          <a:lstStyle/>
          <a:p>
            <a:r>
              <a:rPr lang="en-US" altLang="ko-KR" sz="1200" b="1" dirty="0" smtClean="0"/>
              <a:t>2</a:t>
            </a:r>
            <a:r>
              <a:rPr lang="ko-KR" altLang="en-US" sz="1200" b="1" smtClean="0"/>
              <a:t>월 아나스타시야 </a:t>
            </a:r>
            <a:r>
              <a:rPr lang="en-US" altLang="ko-KR" sz="1200" b="1" dirty="0" smtClean="0"/>
              <a:t>– </a:t>
            </a:r>
            <a:r>
              <a:rPr lang="ko-KR" altLang="en-US" sz="1200" b="1" smtClean="0"/>
              <a:t>알렉세이</a:t>
            </a:r>
            <a:r>
              <a:rPr lang="en-US" altLang="ko-KR" sz="1200" b="1" dirty="0" smtClean="0"/>
              <a:t>(</a:t>
            </a:r>
            <a:r>
              <a:rPr lang="ko-KR" altLang="en-US" sz="1200" b="1" smtClean="0"/>
              <a:t>아나스타시야의 동생</a:t>
            </a:r>
            <a:r>
              <a:rPr lang="en-US" altLang="ko-KR" sz="1200" b="1" dirty="0" smtClean="0"/>
              <a:t>)</a:t>
            </a:r>
            <a:endParaRPr lang="ko-KR" altLang="en-US" sz="1200" b="1" dirty="0"/>
          </a:p>
        </p:txBody>
      </p:sp>
      <p:pic>
        <p:nvPicPr>
          <p:cNvPr id="6146" name="Picture 2" descr="íì¼:external/upload.wikimedia.org/378px-Egornov_CesarevichAlekseG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5730"/>
            <a:ext cx="3024816" cy="47932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íì¼:external/upload.wikimedia.org/Alexei_tr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817" y="1055730"/>
            <a:ext cx="2150490" cy="28247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ë°±ì¤ê³µì£¼ ìì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816" y="3880467"/>
            <a:ext cx="1938069" cy="28247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ììë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5307" y="1056713"/>
            <a:ext cx="3987743" cy="282375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ì êµ­ í©íìì ëí ì´ë¯¸ì§ ê²ìê²°ê³¼"/>
          <p:cNvPicPr>
            <a:picLocks noChangeAspect="1" noChangeArrowheads="1"/>
          </p:cNvPicPr>
          <p:nvPr/>
        </p:nvPicPr>
        <p:blipFill rotWithShape="1">
          <a:blip r:embed="rId6">
            <a:extLst>
              <a:ext uri="{28A0092B-C50C-407E-A947-70E740481C1C}">
                <a14:useLocalDpi xmlns:a14="http://schemas.microsoft.com/office/drawing/2010/main" val="0"/>
              </a:ext>
            </a:extLst>
          </a:blip>
          <a:srcRect r="39867"/>
          <a:stretch/>
        </p:blipFill>
        <p:spPr bwMode="auto">
          <a:xfrm>
            <a:off x="9163050" y="1055730"/>
            <a:ext cx="1887343" cy="28247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ì êµ­ í©íì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2886" y="3880466"/>
            <a:ext cx="1624224" cy="28247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0" y="276225"/>
            <a:ext cx="3595856" cy="707886"/>
          </a:xfrm>
          <a:prstGeom prst="rect">
            <a:avLst/>
          </a:prstGeom>
          <a:noFill/>
        </p:spPr>
        <p:txBody>
          <a:bodyPr wrap="none" rtlCol="0">
            <a:spAutoFit/>
          </a:bodyPr>
          <a:lstStyle/>
          <a:p>
            <a:pPr>
              <a:spcAft>
                <a:spcPts val="600"/>
              </a:spcAft>
            </a:pPr>
            <a:r>
              <a:rPr lang="ko-KR" altLang="en-US" sz="1000" dirty="0" smtClean="0"/>
              <a:t>제국의 황태자 </a:t>
            </a:r>
            <a:r>
              <a:rPr lang="ko-KR" altLang="en-US" sz="1000" dirty="0" err="1" smtClean="0"/>
              <a:t>컨셉</a:t>
            </a:r>
            <a:endParaRPr lang="en-US" altLang="ko-KR" sz="1000" dirty="0" smtClean="0"/>
          </a:p>
          <a:p>
            <a:pPr>
              <a:spcAft>
                <a:spcPts val="600"/>
              </a:spcAft>
            </a:pPr>
            <a:r>
              <a:rPr lang="ko-KR" altLang="en-US" sz="1000" dirty="0" smtClean="0"/>
              <a:t>화려한 견장</a:t>
            </a:r>
            <a:r>
              <a:rPr lang="en-US" altLang="ko-KR" sz="1000" dirty="0" smtClean="0"/>
              <a:t>, </a:t>
            </a:r>
            <a:r>
              <a:rPr lang="ko-KR" altLang="en-US" sz="1000" smtClean="0"/>
              <a:t>각종 훈장</a:t>
            </a:r>
            <a:r>
              <a:rPr lang="en-US" altLang="ko-KR" sz="1000" dirty="0" smtClean="0"/>
              <a:t>, </a:t>
            </a:r>
            <a:r>
              <a:rPr lang="ko-KR" altLang="en-US" sz="1000" smtClean="0"/>
              <a:t>군복 느낌의 근대 시대 제복이 특징</a:t>
            </a:r>
            <a:endParaRPr lang="en-US" altLang="ko-KR" sz="1000" dirty="0" smtClean="0"/>
          </a:p>
          <a:p>
            <a:pPr>
              <a:spcAft>
                <a:spcPts val="600"/>
              </a:spcAft>
            </a:pPr>
            <a:endParaRPr lang="en-US" altLang="ko-KR" sz="1000" dirty="0" smtClean="0"/>
          </a:p>
        </p:txBody>
      </p:sp>
      <p:pic>
        <p:nvPicPr>
          <p:cNvPr id="7176" name="Picture 8" descr="íì¼:NmBKriu.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2471" y="3880466"/>
            <a:ext cx="3996760" cy="282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916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ìë ì¸ì´ ëì½ë¼ìë¹ì¹ ë¡ë§ë¸í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ìë ì¸ì´ ëì½ë¼ìë¹ì¹ ë¡ë§ë¸í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ì ì  ë¬ìì êµ°ì¸ ëë³µ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9" y="0"/>
            <a:ext cx="2939143"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ì°¨ ì¸ê³ëì  í¸ë ì¹ ì½í¸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572000"/>
            <a:ext cx="4057987"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ë²ëì¡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7987" y="4572000"/>
            <a:ext cx="4057987"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1ì°¨ ì¸ê³ëì  í¸ë ì¹ ì½í¸ì ëí ì´ë¯¸ì§ ê²ìê²°ê³¼"/>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15974" y="4572000"/>
            <a:ext cx="1184263"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608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ì°¨ ì¸ê³ëì  í¸ë ì¹ ì½í¸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19550" cy="34395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ê´ë ¨ ì´ë¯¸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0"/>
            <a:ext cx="5524500" cy="343812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4"/>
          <a:stretch>
            <a:fillRect/>
          </a:stretch>
        </p:blipFill>
        <p:spPr>
          <a:xfrm>
            <a:off x="4019550" y="0"/>
            <a:ext cx="1876425" cy="2438400"/>
          </a:xfrm>
          <a:prstGeom prst="rect">
            <a:avLst/>
          </a:prstGeom>
        </p:spPr>
      </p:pic>
      <p:pic>
        <p:nvPicPr>
          <p:cNvPr id="2056" name="Picture 8" descr="ìì¤í¸ë¼ ë°ë¦¬íë£¸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438120"/>
            <a:ext cx="2003073" cy="26707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ìì¤í¸ë¼ ë°ë¦¬íë£¸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3073" y="343812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ê´ë ¨ ì´ë¯¸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6198" y="3438120"/>
            <a:ext cx="3378552" cy="267895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ìì¤í¸ë¼ ë°ë¦¬íë£¸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4750" y="3438120"/>
            <a:ext cx="2219325" cy="288607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ìì¤í¸ë¼ ë°ë¦¬íë£¸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5975" y="-671513"/>
            <a:ext cx="3524250" cy="352425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ê´ë ¨ ì´ë¯¸ì§"/>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4075" y="3438120"/>
            <a:ext cx="28765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652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í¬ë¦¬ê·¸ ì°ë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972315" cy="54673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í¬ë¦¬ê·¸ ì°ë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315" y="0"/>
            <a:ext cx="5715000" cy="48577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í¬ë¦¬ê·¸ ì°ë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2" y="3171824"/>
            <a:ext cx="5619750" cy="368617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p:cNvPicPr>
            <a:picLocks noChangeAspect="1"/>
          </p:cNvPicPr>
          <p:nvPr/>
        </p:nvPicPr>
        <p:blipFill>
          <a:blip r:embed="rId5"/>
          <a:stretch>
            <a:fillRect/>
          </a:stretch>
        </p:blipFill>
        <p:spPr>
          <a:xfrm>
            <a:off x="5296050" y="5038725"/>
            <a:ext cx="2514600" cy="1819275"/>
          </a:xfrm>
          <a:prstGeom prst="rect">
            <a:avLst/>
          </a:prstGeom>
        </p:spPr>
      </p:pic>
      <p:pic>
        <p:nvPicPr>
          <p:cNvPr id="3082" name="Picture 10" descr="ê´ë ¨ ì´ë¯¸ì§"/>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34919" y="3849085"/>
            <a:ext cx="4013823" cy="291213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ê´ë ¨ ì´ë¯¸ì§"/>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34386" y="-574402"/>
            <a:ext cx="2864026" cy="4136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516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266699"/>
          </a:xfrm>
        </p:spPr>
        <p:txBody>
          <a:bodyPr>
            <a:normAutofit/>
          </a:bodyPr>
          <a:lstStyle/>
          <a:p>
            <a:r>
              <a:rPr lang="en-US" altLang="ko-KR" sz="1200" b="1" dirty="0" smtClean="0"/>
              <a:t>9</a:t>
            </a:r>
            <a:r>
              <a:rPr lang="ko-KR" altLang="en-US" sz="1200" b="1" smtClean="0"/>
              <a:t>월 빨간 </a:t>
            </a:r>
            <a:r>
              <a:rPr lang="ko-KR" altLang="en-US" sz="1200" b="1" dirty="0" smtClean="0"/>
              <a:t>머리 앤 </a:t>
            </a:r>
            <a:r>
              <a:rPr lang="en-US" altLang="ko-KR" sz="1200" b="1" dirty="0" smtClean="0"/>
              <a:t>– </a:t>
            </a:r>
            <a:r>
              <a:rPr lang="ko-KR" altLang="en-US" sz="1200" b="1" smtClean="0"/>
              <a:t>다이애나</a:t>
            </a:r>
            <a:endParaRPr lang="ko-KR" altLang="en-US" sz="1200" b="1" dirty="0"/>
          </a:p>
        </p:txBody>
      </p:sp>
      <p:sp>
        <p:nvSpPr>
          <p:cNvPr id="5" name="TextBox 4"/>
          <p:cNvSpPr txBox="1"/>
          <p:nvPr/>
        </p:nvSpPr>
        <p:spPr>
          <a:xfrm>
            <a:off x="0" y="266700"/>
            <a:ext cx="2935419" cy="477054"/>
          </a:xfrm>
          <a:prstGeom prst="rect">
            <a:avLst/>
          </a:prstGeom>
          <a:noFill/>
        </p:spPr>
        <p:txBody>
          <a:bodyPr wrap="none" rtlCol="0">
            <a:spAutoFit/>
          </a:bodyPr>
          <a:lstStyle/>
          <a:p>
            <a:pPr>
              <a:spcAft>
                <a:spcPts val="600"/>
              </a:spcAft>
            </a:pPr>
            <a:r>
              <a:rPr lang="ko-KR" altLang="en-US" sz="1000" dirty="0" smtClean="0"/>
              <a:t>검은 머리와 양쪽 머리에 한 리본이 특징인 소녀</a:t>
            </a:r>
            <a:endParaRPr lang="en-US" altLang="ko-KR" sz="1000" dirty="0" smtClean="0"/>
          </a:p>
          <a:p>
            <a:pPr>
              <a:spcAft>
                <a:spcPts val="600"/>
              </a:spcAft>
            </a:pPr>
            <a:r>
              <a:rPr lang="ko-KR" altLang="en-US" sz="1000" smtClean="0"/>
              <a:t>전체적으로 깔끔한 옷차림을 하고 있다</a:t>
            </a:r>
            <a:r>
              <a:rPr lang="en-US" altLang="ko-KR" sz="1000" dirty="0" smtClean="0"/>
              <a:t>.</a:t>
            </a:r>
          </a:p>
        </p:txBody>
      </p:sp>
      <p:pic>
        <p:nvPicPr>
          <p:cNvPr id="7" name="그림 6"/>
          <p:cNvPicPr>
            <a:picLocks noChangeAspect="1"/>
          </p:cNvPicPr>
          <p:nvPr/>
        </p:nvPicPr>
        <p:blipFill rotWithShape="1">
          <a:blip r:embed="rId2"/>
          <a:srcRect l="14873" r="21954"/>
          <a:stretch/>
        </p:blipFill>
        <p:spPr>
          <a:xfrm>
            <a:off x="929837" y="1868018"/>
            <a:ext cx="1805152" cy="1600200"/>
          </a:xfrm>
          <a:prstGeom prst="rect">
            <a:avLst/>
          </a:prstGeom>
        </p:spPr>
      </p:pic>
      <p:pic>
        <p:nvPicPr>
          <p:cNvPr id="8" name="Picture 4" descr="ë¤ì´ì ë ë°°ë¦¬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092" y="1868018"/>
            <a:ext cx="2406298" cy="43357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Ã¡ch báº¡n ba cÃ¡ch nÃ¢ng mÅ©i &quot;miá»n chÃª&quot; khá»i pháº«u thuáº­tï»¿ http://linkhay.com/link/1230955/mach-ban-03-cach-nang-mui-khong-can-phau-thu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9837" y="3468218"/>
            <a:ext cx="1812733" cy="27355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lack overalls + black hair bows rose bullet"/>
          <p:cNvPicPr>
            <a:picLocks noChangeAspect="1" noChangeArrowheads="1"/>
          </p:cNvPicPr>
          <p:nvPr/>
        </p:nvPicPr>
        <p:blipFill rotWithShape="1">
          <a:blip r:embed="rId5">
            <a:extLst>
              <a:ext uri="{28A0092B-C50C-407E-A947-70E740481C1C}">
                <a14:useLocalDpi xmlns:a14="http://schemas.microsoft.com/office/drawing/2010/main" val="0"/>
              </a:ext>
            </a:extLst>
          </a:blip>
          <a:srcRect b="19582"/>
          <a:stretch/>
        </p:blipFill>
        <p:spPr bwMode="auto">
          <a:xfrm>
            <a:off x="5127390" y="1868018"/>
            <a:ext cx="2095500" cy="432783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HCAHCUMããã¡ãã¡ãã 15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2890" y="1868018"/>
            <a:ext cx="3523702" cy="4327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342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í¬ë¦¬ê·¸ ì°ë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15000" cy="59055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ëìë¸ë¡ 3 ê¹ë°ì ëí ì´ë¯¸ì§ ê²ìê²°ê³¼"/>
          <p:cNvPicPr>
            <a:picLocks noChangeAspect="1" noChangeArrowheads="1"/>
          </p:cNvPicPr>
          <p:nvPr/>
        </p:nvPicPr>
        <p:blipFill rotWithShape="1">
          <a:blip r:embed="rId3">
            <a:extLst>
              <a:ext uri="{28A0092B-C50C-407E-A947-70E740481C1C}">
                <a14:useLocalDpi xmlns:a14="http://schemas.microsoft.com/office/drawing/2010/main" val="0"/>
              </a:ext>
            </a:extLst>
          </a:blip>
          <a:srcRect l="56273" r="14112" b="35815"/>
          <a:stretch/>
        </p:blipFill>
        <p:spPr bwMode="auto">
          <a:xfrm>
            <a:off x="10492356" y="0"/>
            <a:ext cx="1699643"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ê´ë ¨ ì´ë¯¸ì§"/>
          <p:cNvPicPr>
            <a:picLocks noChangeAspect="1" noChangeArrowheads="1"/>
          </p:cNvPicPr>
          <p:nvPr/>
        </p:nvPicPr>
        <p:blipFill rotWithShape="1">
          <a:blip r:embed="rId4">
            <a:extLst>
              <a:ext uri="{28A0092B-C50C-407E-A947-70E740481C1C}">
                <a14:useLocalDpi xmlns:a14="http://schemas.microsoft.com/office/drawing/2010/main" val="0"/>
              </a:ext>
            </a:extLst>
          </a:blip>
          <a:srcRect l="46839" r="17299" b="10022"/>
          <a:stretch/>
        </p:blipFill>
        <p:spPr bwMode="auto">
          <a:xfrm>
            <a:off x="13048287" y="1476930"/>
            <a:ext cx="1712577" cy="3289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ëìë¸ë¡ 3 ê¹ë°ì ëí ì´ë¯¸ì§ ê²ìê²°ê³¼"/>
          <p:cNvPicPr>
            <a:picLocks noChangeAspect="1" noChangeArrowheads="1"/>
          </p:cNvPicPr>
          <p:nvPr/>
        </p:nvPicPr>
        <p:blipFill rotWithShape="1">
          <a:blip r:embed="rId5">
            <a:extLst>
              <a:ext uri="{28A0092B-C50C-407E-A947-70E740481C1C}">
                <a14:useLocalDpi xmlns:a14="http://schemas.microsoft.com/office/drawing/2010/main" val="0"/>
              </a:ext>
            </a:extLst>
          </a:blip>
          <a:srcRect l="53461" t="8992" r="8789" b="19332"/>
          <a:stretch/>
        </p:blipFill>
        <p:spPr bwMode="auto">
          <a:xfrm>
            <a:off x="6947701" y="0"/>
            <a:ext cx="1832078"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ê·¼ì¡° ê¹ë°ì ëí ì´ë¯¸ì§ ê²ìê²°ê³¼"/>
          <p:cNvPicPr>
            <a:picLocks noChangeAspect="1" noChangeArrowheads="1"/>
          </p:cNvPicPr>
          <p:nvPr/>
        </p:nvPicPr>
        <p:blipFill rotWithShape="1">
          <a:blip r:embed="rId6">
            <a:extLst>
              <a:ext uri="{28A0092B-C50C-407E-A947-70E740481C1C}">
                <a14:useLocalDpi xmlns:a14="http://schemas.microsoft.com/office/drawing/2010/main" val="0"/>
              </a:ext>
            </a:extLst>
          </a:blip>
          <a:srcRect l="16890" t="3555" r="15777" b="2666"/>
          <a:stretch/>
        </p:blipFill>
        <p:spPr bwMode="auto">
          <a:xfrm>
            <a:off x="10071100" y="3289300"/>
            <a:ext cx="2120900" cy="29538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ëìë¸ë¡ 3 ê¹ë°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5" y="-2452688"/>
            <a:ext cx="9124950" cy="51244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iablo3 flag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1338" y="-2382837"/>
            <a:ext cx="9744075" cy="53435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iablo3 flag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4900" y="4005263"/>
            <a:ext cx="3324225" cy="55530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ê´ë ¨ ì´ë¯¸ì§"/>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0363" y="4067174"/>
            <a:ext cx="3219450" cy="558165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iablo3 flagì ëí ì´ë¯¸ì§ ê²ìê²°ê³¼"/>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8050" y="3652838"/>
            <a:ext cx="523875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iablo3 flagì ëí ì´ë¯¸ì§ ê²ìê²°ê³¼"/>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5175" y="4469922"/>
            <a:ext cx="47625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iablo3 flagì ëí ì´ë¯¸ì§ ê²ìê²°ê³¼"/>
          <p:cNvPicPr>
            <a:picLocks noChangeAspect="1" noChangeArrowheads="1"/>
          </p:cNvPicPr>
          <p:nvPr/>
        </p:nvPicPr>
        <p:blipFill rotWithShape="1">
          <a:blip r:embed="rId8">
            <a:extLst>
              <a:ext uri="{28A0092B-C50C-407E-A947-70E740481C1C}">
                <a14:useLocalDpi xmlns:a14="http://schemas.microsoft.com/office/drawing/2010/main" val="0"/>
              </a:ext>
            </a:extLst>
          </a:blip>
          <a:srcRect l="21685" t="5650" r="58504" b="53709"/>
          <a:stretch/>
        </p:blipFill>
        <p:spPr bwMode="auto">
          <a:xfrm>
            <a:off x="12204933" y="-1473201"/>
            <a:ext cx="193040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diablo3 flagì ëí ì´ë¯¸ì§ ê²ìê²°ê³¼"/>
          <p:cNvPicPr>
            <a:picLocks noChangeAspect="1" noChangeArrowheads="1"/>
          </p:cNvPicPr>
          <p:nvPr/>
        </p:nvPicPr>
        <p:blipFill rotWithShape="1">
          <a:blip r:embed="rId12">
            <a:extLst>
              <a:ext uri="{28A0092B-C50C-407E-A947-70E740481C1C}">
                <a14:useLocalDpi xmlns:a14="http://schemas.microsoft.com/office/drawing/2010/main" val="0"/>
              </a:ext>
            </a:extLst>
          </a:blip>
          <a:srcRect l="63588" t="10711" r="6812" b="6444"/>
          <a:stretch/>
        </p:blipFill>
        <p:spPr bwMode="auto">
          <a:xfrm>
            <a:off x="6311901" y="3429000"/>
            <a:ext cx="1409700" cy="295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521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304799"/>
          </a:xfrm>
        </p:spPr>
        <p:txBody>
          <a:bodyPr>
            <a:normAutofit/>
          </a:bodyPr>
          <a:lstStyle/>
          <a:p>
            <a:r>
              <a:rPr lang="en-US" altLang="ko-KR" sz="1200" b="1" dirty="0" smtClean="0"/>
              <a:t>3</a:t>
            </a:r>
            <a:r>
              <a:rPr lang="ko-KR" altLang="en-US" sz="1200" b="1" smtClean="0"/>
              <a:t>월 백조의 호수 오데뜨 </a:t>
            </a:r>
            <a:r>
              <a:rPr lang="en-US" altLang="ko-KR" sz="1200" b="1" dirty="0" smtClean="0"/>
              <a:t>– </a:t>
            </a:r>
            <a:r>
              <a:rPr lang="ko-KR" altLang="en-US" sz="1200" b="1" smtClean="0"/>
              <a:t>흑조 오딜</a:t>
            </a:r>
            <a:endParaRPr lang="ko-KR" altLang="en-US" sz="1200" b="1" dirty="0"/>
          </a:p>
        </p:txBody>
      </p:sp>
      <p:pic>
        <p:nvPicPr>
          <p:cNvPr id="4" name="그림 3"/>
          <p:cNvPicPr>
            <a:picLocks noChangeAspect="1"/>
          </p:cNvPicPr>
          <p:nvPr/>
        </p:nvPicPr>
        <p:blipFill>
          <a:blip r:embed="rId2"/>
          <a:stretch>
            <a:fillRect/>
          </a:stretch>
        </p:blipFill>
        <p:spPr>
          <a:xfrm>
            <a:off x="157162" y="1071562"/>
            <a:ext cx="1743075" cy="2619375"/>
          </a:xfrm>
          <a:prstGeom prst="rect">
            <a:avLst/>
          </a:prstGeom>
        </p:spPr>
      </p:pic>
      <p:pic>
        <p:nvPicPr>
          <p:cNvPr id="7172" name="Picture 4" descr="ì¤ë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237" y="1071561"/>
            <a:ext cx="3214265" cy="482441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ì¤ë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502" y="1080452"/>
            <a:ext cx="3210348" cy="481552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ì¤ë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850" y="1071561"/>
            <a:ext cx="3604793" cy="48244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276225"/>
            <a:ext cx="6227987" cy="246221"/>
          </a:xfrm>
          <a:prstGeom prst="rect">
            <a:avLst/>
          </a:prstGeom>
          <a:noFill/>
        </p:spPr>
        <p:txBody>
          <a:bodyPr wrap="none" rtlCol="0">
            <a:spAutoFit/>
          </a:bodyPr>
          <a:lstStyle/>
          <a:p>
            <a:pPr>
              <a:spcAft>
                <a:spcPts val="600"/>
              </a:spcAft>
            </a:pPr>
            <a:r>
              <a:rPr lang="ko-KR" altLang="en-US" sz="1000" dirty="0" err="1" smtClean="0"/>
              <a:t>홈가든</a:t>
            </a:r>
            <a:r>
              <a:rPr lang="ko-KR" altLang="en-US" sz="1000" dirty="0" smtClean="0"/>
              <a:t> 시즌 </a:t>
            </a:r>
            <a:r>
              <a:rPr lang="en-US" altLang="ko-KR" sz="1000" dirty="0" smtClean="0"/>
              <a:t>5</a:t>
            </a:r>
            <a:r>
              <a:rPr lang="ko-KR" altLang="en-US" sz="1000" smtClean="0"/>
              <a:t>에서의 백조에 대비되는 흑조 컨셉으로 검은 </a:t>
            </a:r>
            <a:r>
              <a:rPr lang="ko-KR" altLang="en-US" sz="1000" dirty="0" smtClean="0"/>
              <a:t>백합</a:t>
            </a:r>
            <a:r>
              <a:rPr lang="en-US" altLang="ko-KR" sz="1000" dirty="0" smtClean="0"/>
              <a:t>, </a:t>
            </a:r>
            <a:r>
              <a:rPr lang="ko-KR" altLang="en-US" sz="1000" smtClean="0"/>
              <a:t>루비</a:t>
            </a:r>
            <a:r>
              <a:rPr lang="en-US" altLang="ko-KR" sz="1000" dirty="0" smtClean="0"/>
              <a:t>, </a:t>
            </a:r>
            <a:r>
              <a:rPr lang="ko-KR" altLang="en-US" sz="1000" smtClean="0"/>
              <a:t>그리고 짙은 눈화장 등이 특징이다</a:t>
            </a:r>
            <a:r>
              <a:rPr lang="en-US" altLang="ko-KR" sz="1000" dirty="0" smtClean="0"/>
              <a:t>.</a:t>
            </a:r>
          </a:p>
        </p:txBody>
      </p:sp>
    </p:spTree>
    <p:extLst>
      <p:ext uri="{BB962C8B-B14F-4D97-AF65-F5344CB8AC3E}">
        <p14:creationId xmlns:p14="http://schemas.microsoft.com/office/powerpoint/2010/main" val="618078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ë¸ëì¤ì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10050" cy="552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ë¸ëì¤ì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050" y="0"/>
            <a:ext cx="762000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ë¸ëì¤ì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050" y="4048125"/>
            <a:ext cx="3778250" cy="27982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ë¸ëì¤ì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88300" y="4048125"/>
            <a:ext cx="2767077" cy="276707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lack swanì ëí ì´ë¯¸ì§ ê²ìê²°ê³¼"/>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8315325"/>
            <a:ext cx="9420225" cy="83153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ê´ë ¨ ì´ë¯¸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7375" y="-3336925"/>
            <a:ext cx="363855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ê´ë ¨ ì´ë¯¸ì§"/>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01362" y="1597025"/>
            <a:ext cx="4905375" cy="430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767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lack swan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085" y="-422671"/>
            <a:ext cx="5827120" cy="42489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lack swan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035" y="-422671"/>
            <a:ext cx="4876800" cy="48768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lack swan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93835" y="-422671"/>
            <a:ext cx="5827120" cy="38028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lack swan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8165" y="445413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98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lack swan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2244436"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ê´ë ¨ ì´ë¯¸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436" y="0"/>
            <a:ext cx="249302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or every evil under the sun,  There is a remedy, or there is none.  If there be one, seek till you find it;  If there be none, never mind it.   Mother Goo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459" y="0"/>
            <a:ext cx="2690534"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lack Swan - Make Up - Lips - Eyes - Fantas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7994" y="0"/>
            <a:ext cx="2281766"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My Make-up Work for Rock Beauty London Nail, lip and eye wraps are the new way to adorn fingers, toes, lips and eyes. Forget nail polish, lipstick the best way to decorate your digits are by rocking some designer Rock Beauty products. I have bee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429000"/>
            <a:ext cx="228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lack Swan Movie Poster by StephanieGraf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3393793"/>
            <a:ext cx="2451459" cy="346420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Swan triba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7458" y="3429000"/>
            <a:ext cx="233121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Black swann |Pinned from PinTo for iPa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8670" y="3393792"/>
            <a:ext cx="1905314" cy="3464207"/>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Ð§ÐµÑÐ½ÑÐ¹ Ð»ÐµÐ±ÐµÐ´Ñ"/>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73985" y="3393792"/>
            <a:ext cx="1702746" cy="3464207"/>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black swanì ëí ì´ë¯¸ì§ ê²ìê²°ê³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09760" y="1"/>
            <a:ext cx="2545344" cy="3393792"/>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black swanì ëí ì´ë¯¸ì§ ê²ìê²°ê³¼"/>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76731" y="3393791"/>
            <a:ext cx="4381500"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029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ìì¤ì¹´ë°ë¡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775" y="1164177"/>
            <a:ext cx="276225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ìì¤ì¹´ë°ë¡ì ëí ì´ë¯¸ì§ ê²ìê²°ê³¼"/>
          <p:cNvPicPr>
            <a:picLocks noChangeAspect="1" noChangeArrowheads="1"/>
          </p:cNvPicPr>
          <p:nvPr/>
        </p:nvPicPr>
        <p:blipFill rotWithShape="1">
          <a:blip r:embed="rId3">
            <a:extLst>
              <a:ext uri="{28A0092B-C50C-407E-A947-70E740481C1C}">
                <a14:useLocalDpi xmlns:a14="http://schemas.microsoft.com/office/drawing/2010/main" val="0"/>
              </a:ext>
            </a:extLst>
          </a:blip>
          <a:srcRect l="21938" t="27633" r="8294"/>
          <a:stretch/>
        </p:blipFill>
        <p:spPr bwMode="auto">
          <a:xfrm>
            <a:off x="4518025" y="1173701"/>
            <a:ext cx="4327596" cy="29908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í¬ì°ì¬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775" y="2821529"/>
            <a:ext cx="2762250" cy="18431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í¬ì°ì¬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8025" y="4164551"/>
            <a:ext cx="3254375" cy="22171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í¬ì°ì¬ ì¼ë¬ì¤í¸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2400" y="4174075"/>
            <a:ext cx="2517783" cy="2207675"/>
          </a:xfrm>
          <a:prstGeom prst="rect">
            <a:avLst/>
          </a:prstGeom>
          <a:noFill/>
          <a:extLst>
            <a:ext uri="{909E8E84-426E-40DD-AFC4-6F175D3DCCD1}">
              <a14:hiddenFill xmlns:a14="http://schemas.microsoft.com/office/drawing/2010/main">
                <a:solidFill>
                  <a:srgbClr val="FFFFFF"/>
                </a:solidFill>
              </a14:hiddenFill>
            </a:ext>
          </a:extLst>
        </p:spPr>
      </p:pic>
      <p:sp>
        <p:nvSpPr>
          <p:cNvPr id="12" name="제목 1"/>
          <p:cNvSpPr txBox="1">
            <a:spLocks/>
          </p:cNvSpPr>
          <p:nvPr/>
        </p:nvSpPr>
        <p:spPr>
          <a:xfrm>
            <a:off x="0" y="1"/>
            <a:ext cx="12192000" cy="30479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200" b="1" dirty="0" smtClean="0"/>
              <a:t>4</a:t>
            </a:r>
            <a:r>
              <a:rPr lang="ko-KR" altLang="en-US" sz="1200" b="1" smtClean="0"/>
              <a:t>월 카르멘 </a:t>
            </a:r>
            <a:r>
              <a:rPr lang="en-US" altLang="ko-KR" sz="1200" b="1" dirty="0" smtClean="0"/>
              <a:t>– </a:t>
            </a:r>
            <a:r>
              <a:rPr lang="ko-KR" altLang="en-US" sz="1200" b="1" smtClean="0"/>
              <a:t>에스카밀로 </a:t>
            </a:r>
            <a:r>
              <a:rPr lang="en-US" altLang="ko-KR" sz="1200" b="1" dirty="0" smtClean="0"/>
              <a:t>(</a:t>
            </a:r>
            <a:r>
              <a:rPr lang="ko-KR" altLang="en-US" sz="1200" b="1" smtClean="0"/>
              <a:t>투우사</a:t>
            </a:r>
            <a:r>
              <a:rPr lang="en-US" altLang="ko-KR" sz="1200" b="1" dirty="0" smtClean="0"/>
              <a:t>)</a:t>
            </a:r>
            <a:endParaRPr lang="ko-KR" altLang="en-US" sz="1200" b="1" dirty="0"/>
          </a:p>
        </p:txBody>
      </p:sp>
      <p:sp>
        <p:nvSpPr>
          <p:cNvPr id="13" name="TextBox 12"/>
          <p:cNvSpPr txBox="1"/>
          <p:nvPr/>
        </p:nvSpPr>
        <p:spPr>
          <a:xfrm>
            <a:off x="0" y="276225"/>
            <a:ext cx="4628190" cy="477054"/>
          </a:xfrm>
          <a:prstGeom prst="rect">
            <a:avLst/>
          </a:prstGeom>
          <a:noFill/>
        </p:spPr>
        <p:txBody>
          <a:bodyPr wrap="none" rtlCol="0">
            <a:spAutoFit/>
          </a:bodyPr>
          <a:lstStyle/>
          <a:p>
            <a:pPr>
              <a:spcAft>
                <a:spcPts val="600"/>
              </a:spcAft>
            </a:pPr>
            <a:r>
              <a:rPr lang="ko-KR" altLang="en-US" sz="1000" dirty="0" smtClean="0"/>
              <a:t>화려한 옷과 한 손에는 붉은 천</a:t>
            </a:r>
            <a:r>
              <a:rPr lang="en-US" altLang="ko-KR" sz="1000" dirty="0" smtClean="0"/>
              <a:t>, </a:t>
            </a:r>
            <a:r>
              <a:rPr lang="ko-KR" altLang="en-US" sz="1000" smtClean="0"/>
              <a:t>다른 한손에는 칼을 든 전형적인 투우사 컨셉</a:t>
            </a:r>
            <a:r>
              <a:rPr lang="en-US" altLang="ko-KR" sz="1000" dirty="0" smtClean="0"/>
              <a:t>.</a:t>
            </a:r>
          </a:p>
          <a:p>
            <a:pPr>
              <a:spcAft>
                <a:spcPts val="600"/>
              </a:spcAft>
            </a:pPr>
            <a:r>
              <a:rPr lang="ko-KR" altLang="en-US" sz="1000" dirty="0" smtClean="0"/>
              <a:t>야성적으로 길고 곱슬거리는 머리를 가지고 있다</a:t>
            </a:r>
            <a:r>
              <a:rPr lang="en-US" altLang="ko-KR" sz="1000" dirty="0" smtClean="0"/>
              <a:t>.</a:t>
            </a:r>
          </a:p>
        </p:txBody>
      </p:sp>
    </p:spTree>
    <p:extLst>
      <p:ext uri="{BB962C8B-B14F-4D97-AF65-F5344CB8AC3E}">
        <p14:creationId xmlns:p14="http://schemas.microsoft.com/office/powerpoint/2010/main" val="3241914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í¼í°í¬ì ëí ì´ë¯¸ì§ ê²ìê²°ê³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016" y="3472042"/>
            <a:ext cx="2476500" cy="313372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í¼í°í¬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516" y="539168"/>
            <a:ext cx="5725019" cy="4293765"/>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p:cNvSpPr txBox="1">
            <a:spLocks/>
          </p:cNvSpPr>
          <p:nvPr/>
        </p:nvSpPr>
        <p:spPr>
          <a:xfrm>
            <a:off x="0" y="1"/>
            <a:ext cx="12192000" cy="30479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200" b="1" dirty="0"/>
              <a:t>5</a:t>
            </a:r>
            <a:r>
              <a:rPr lang="ko-KR" altLang="en-US" sz="1200" b="1" smtClean="0"/>
              <a:t>월 팅커벨 </a:t>
            </a:r>
            <a:r>
              <a:rPr lang="en-US" altLang="ko-KR" sz="1200" b="1" dirty="0" smtClean="0"/>
              <a:t>– </a:t>
            </a:r>
            <a:r>
              <a:rPr lang="ko-KR" altLang="en-US" sz="1200" b="1" smtClean="0"/>
              <a:t>피터팬</a:t>
            </a:r>
            <a:endParaRPr lang="ko-KR" altLang="en-US" sz="1200" b="1" dirty="0"/>
          </a:p>
        </p:txBody>
      </p:sp>
      <p:sp>
        <p:nvSpPr>
          <p:cNvPr id="7" name="TextBox 6"/>
          <p:cNvSpPr txBox="1"/>
          <p:nvPr/>
        </p:nvSpPr>
        <p:spPr>
          <a:xfrm>
            <a:off x="0" y="276225"/>
            <a:ext cx="2964273" cy="477054"/>
          </a:xfrm>
          <a:prstGeom prst="rect">
            <a:avLst/>
          </a:prstGeom>
          <a:noFill/>
        </p:spPr>
        <p:txBody>
          <a:bodyPr wrap="none" rtlCol="0">
            <a:spAutoFit/>
          </a:bodyPr>
          <a:lstStyle/>
          <a:p>
            <a:pPr>
              <a:spcAft>
                <a:spcPts val="600"/>
              </a:spcAft>
            </a:pPr>
            <a:r>
              <a:rPr lang="ko-KR" altLang="en-US" sz="1000" dirty="0" smtClean="0"/>
              <a:t>나뭇잎 옷과 모자를 쓰고 있는 어린 소년의 모습</a:t>
            </a:r>
            <a:r>
              <a:rPr lang="en-US" altLang="ko-KR" sz="1000" dirty="0" smtClean="0"/>
              <a:t>.</a:t>
            </a:r>
          </a:p>
          <a:p>
            <a:pPr>
              <a:spcAft>
                <a:spcPts val="600"/>
              </a:spcAft>
            </a:pPr>
            <a:r>
              <a:rPr lang="ko-KR" altLang="en-US" sz="1000" dirty="0" smtClean="0"/>
              <a:t>귀가 길고 허리춤에 나무 칼을 차고 있다</a:t>
            </a:r>
            <a:r>
              <a:rPr lang="en-US" altLang="ko-KR" sz="1000" dirty="0" smtClean="0"/>
              <a:t>.</a:t>
            </a:r>
          </a:p>
        </p:txBody>
      </p:sp>
      <p:pic>
        <p:nvPicPr>
          <p:cNvPr id="10242" name="Picture 2" descr="í¼í°í¬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318135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Elf maleì ëí ì´ë¯¸ì§ ê²ìê²°ê³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1709" y="539168"/>
            <a:ext cx="2074807" cy="293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952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3343275" y="776872"/>
            <a:ext cx="3379787" cy="3379787"/>
          </a:xfrm>
          <a:prstGeom prst="rect">
            <a:avLst/>
          </a:prstGeom>
        </p:spPr>
      </p:pic>
      <p:pic>
        <p:nvPicPr>
          <p:cNvPr id="10244" name="Picture 4" descr="ì± ë¯¸ì¹´ì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3062" y="781050"/>
            <a:ext cx="2230438" cy="336924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íì¼:external/upload.wikimedia.org/340px-Michael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0" y="781050"/>
            <a:ext cx="2019300" cy="3373419"/>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txBox="1">
            <a:spLocks/>
          </p:cNvSpPr>
          <p:nvPr/>
        </p:nvSpPr>
        <p:spPr>
          <a:xfrm>
            <a:off x="0" y="1"/>
            <a:ext cx="12192000" cy="30479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1200" b="1" dirty="0"/>
              <a:t>5</a:t>
            </a:r>
            <a:r>
              <a:rPr lang="ko-KR" altLang="en-US" sz="1200" b="1" smtClean="0"/>
              <a:t>월 잔다르크 </a:t>
            </a:r>
            <a:r>
              <a:rPr lang="en-US" altLang="ko-KR" sz="1200" b="1" dirty="0" smtClean="0"/>
              <a:t>– </a:t>
            </a:r>
            <a:r>
              <a:rPr lang="ko-KR" altLang="en-US" sz="1200" b="1" smtClean="0"/>
              <a:t>천사 미카엘</a:t>
            </a:r>
            <a:endParaRPr lang="ko-KR" altLang="en-US" sz="1200" b="1" dirty="0"/>
          </a:p>
        </p:txBody>
      </p:sp>
      <p:sp>
        <p:nvSpPr>
          <p:cNvPr id="9" name="TextBox 8"/>
          <p:cNvSpPr txBox="1"/>
          <p:nvPr/>
        </p:nvSpPr>
        <p:spPr>
          <a:xfrm>
            <a:off x="0" y="276225"/>
            <a:ext cx="2390398" cy="477054"/>
          </a:xfrm>
          <a:prstGeom prst="rect">
            <a:avLst/>
          </a:prstGeom>
          <a:noFill/>
        </p:spPr>
        <p:txBody>
          <a:bodyPr wrap="none" rtlCol="0">
            <a:spAutoFit/>
          </a:bodyPr>
          <a:lstStyle/>
          <a:p>
            <a:pPr>
              <a:spcAft>
                <a:spcPts val="600"/>
              </a:spcAft>
            </a:pPr>
            <a:r>
              <a:rPr lang="ko-KR" altLang="en-US" sz="1000" dirty="0" smtClean="0"/>
              <a:t>전투 천사 </a:t>
            </a:r>
            <a:r>
              <a:rPr lang="ko-KR" altLang="en-US" sz="1000" dirty="0" err="1" smtClean="0"/>
              <a:t>컨셉</a:t>
            </a:r>
            <a:r>
              <a:rPr lang="en-US" altLang="ko-KR" sz="1000" dirty="0" smtClean="0"/>
              <a:t>.</a:t>
            </a:r>
          </a:p>
          <a:p>
            <a:pPr>
              <a:spcAft>
                <a:spcPts val="600"/>
              </a:spcAft>
            </a:pPr>
            <a:r>
              <a:rPr lang="ko-KR" altLang="en-US" sz="1000" dirty="0" smtClean="0"/>
              <a:t>천사 날개와 후광</a:t>
            </a:r>
            <a:r>
              <a:rPr lang="en-US" altLang="ko-KR" sz="1000" dirty="0" smtClean="0"/>
              <a:t>, </a:t>
            </a:r>
            <a:r>
              <a:rPr lang="ko-KR" altLang="en-US" sz="1000" smtClean="0"/>
              <a:t>그리고 갑옷이 특징</a:t>
            </a:r>
            <a:r>
              <a:rPr lang="en-US" altLang="ko-KR" sz="1000" dirty="0" smtClean="0"/>
              <a:t>.</a:t>
            </a:r>
          </a:p>
        </p:txBody>
      </p:sp>
      <p:pic>
        <p:nvPicPr>
          <p:cNvPr id="11266" name="Picture 2" descr="í°ë¦¬ìì ëí ì´ë¯¸ì§ ê²ìê²°ê³¼"/>
          <p:cNvPicPr>
            <a:picLocks noChangeAspect="1" noChangeArrowheads="1"/>
          </p:cNvPicPr>
          <p:nvPr/>
        </p:nvPicPr>
        <p:blipFill rotWithShape="1">
          <a:blip r:embed="rId5">
            <a:extLst>
              <a:ext uri="{28A0092B-C50C-407E-A947-70E740481C1C}">
                <a14:useLocalDpi xmlns:a14="http://schemas.microsoft.com/office/drawing/2010/main" val="0"/>
              </a:ext>
            </a:extLst>
          </a:blip>
          <a:srcRect l="10952" b="6963"/>
          <a:stretch/>
        </p:blipFill>
        <p:spPr bwMode="auto">
          <a:xfrm>
            <a:off x="1540807" y="4156660"/>
            <a:ext cx="4099923" cy="268029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íì¼:external/images3.wikia.nocookie.net/TYRAE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982" y="753279"/>
            <a:ext cx="2688293" cy="3403380"/>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7"/>
          <a:stretch>
            <a:fillRect/>
          </a:stretch>
        </p:blipFill>
        <p:spPr>
          <a:xfrm>
            <a:off x="5640730" y="4150292"/>
            <a:ext cx="1866900" cy="1866900"/>
          </a:xfrm>
          <a:prstGeom prst="rect">
            <a:avLst/>
          </a:prstGeom>
        </p:spPr>
      </p:pic>
      <p:pic>
        <p:nvPicPr>
          <p:cNvPr id="11272" name="Picture 8" descr="íì¼:jnc63K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07629" y="4150292"/>
            <a:ext cx="2162345" cy="268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655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266699"/>
          </a:xfrm>
        </p:spPr>
        <p:txBody>
          <a:bodyPr>
            <a:normAutofit/>
          </a:bodyPr>
          <a:lstStyle/>
          <a:p>
            <a:r>
              <a:rPr lang="en-US" altLang="ko-KR" sz="1200" b="1" dirty="0" smtClean="0"/>
              <a:t>9</a:t>
            </a:r>
            <a:r>
              <a:rPr lang="ko-KR" altLang="en-US" sz="1200" b="1" smtClean="0"/>
              <a:t>월 빨간 </a:t>
            </a:r>
            <a:r>
              <a:rPr lang="ko-KR" altLang="en-US" sz="1200" b="1" dirty="0" smtClean="0"/>
              <a:t>머리 앤 </a:t>
            </a:r>
            <a:r>
              <a:rPr lang="en-US" altLang="ko-KR" sz="1200" b="1" dirty="0" smtClean="0"/>
              <a:t>– </a:t>
            </a:r>
            <a:r>
              <a:rPr lang="ko-KR" altLang="en-US" sz="1200" b="1" smtClean="0"/>
              <a:t>다이애나</a:t>
            </a:r>
            <a:endParaRPr lang="ko-KR" altLang="en-US" sz="1200" b="1" dirty="0"/>
          </a:p>
        </p:txBody>
      </p:sp>
      <p:sp>
        <p:nvSpPr>
          <p:cNvPr id="5" name="TextBox 4"/>
          <p:cNvSpPr txBox="1"/>
          <p:nvPr/>
        </p:nvSpPr>
        <p:spPr>
          <a:xfrm>
            <a:off x="0" y="266700"/>
            <a:ext cx="2935419" cy="477054"/>
          </a:xfrm>
          <a:prstGeom prst="rect">
            <a:avLst/>
          </a:prstGeom>
          <a:noFill/>
        </p:spPr>
        <p:txBody>
          <a:bodyPr wrap="none" rtlCol="0">
            <a:spAutoFit/>
          </a:bodyPr>
          <a:lstStyle/>
          <a:p>
            <a:pPr>
              <a:spcAft>
                <a:spcPts val="600"/>
              </a:spcAft>
            </a:pPr>
            <a:r>
              <a:rPr lang="ko-KR" altLang="en-US" sz="1000" dirty="0" smtClean="0"/>
              <a:t>검은 머리와 양쪽 머리에 한 리본이 특징인 소녀</a:t>
            </a:r>
            <a:endParaRPr lang="en-US" altLang="ko-KR" sz="1000" dirty="0" smtClean="0"/>
          </a:p>
          <a:p>
            <a:pPr>
              <a:spcAft>
                <a:spcPts val="600"/>
              </a:spcAft>
            </a:pPr>
            <a:r>
              <a:rPr lang="ko-KR" altLang="en-US" sz="1000" smtClean="0"/>
              <a:t>전체적으로 깔끔한 옷차림을 하고 있다</a:t>
            </a:r>
            <a:r>
              <a:rPr lang="en-US" altLang="ko-KR" sz="1000" dirty="0" smtClean="0"/>
              <a:t>.</a:t>
            </a:r>
          </a:p>
        </p:txBody>
      </p:sp>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l="25375" t="11893" r="12882" b="5344"/>
          <a:stretch/>
        </p:blipFill>
        <p:spPr>
          <a:xfrm>
            <a:off x="4407243" y="815546"/>
            <a:ext cx="4234250" cy="5675870"/>
          </a:xfrm>
          <a:prstGeom prst="rect">
            <a:avLst/>
          </a:prstGeom>
        </p:spPr>
      </p:pic>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551" y="0"/>
            <a:ext cx="10182897" cy="6858000"/>
          </a:xfrm>
          <a:prstGeom prst="rect">
            <a:avLst/>
          </a:prstGeom>
        </p:spPr>
      </p:pic>
    </p:spTree>
    <p:extLst>
      <p:ext uri="{BB962C8B-B14F-4D97-AF65-F5344CB8AC3E}">
        <p14:creationId xmlns:p14="http://schemas.microsoft.com/office/powerpoint/2010/main" val="101107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697355" y="-1067189"/>
            <a:ext cx="8797290" cy="8992379"/>
          </a:xfrm>
          <a:prstGeom prst="rect">
            <a:avLst/>
          </a:prstGeom>
        </p:spPr>
      </p:pic>
      <p:grpSp>
        <p:nvGrpSpPr>
          <p:cNvPr id="5" name="그룹 4"/>
          <p:cNvGrpSpPr/>
          <p:nvPr/>
        </p:nvGrpSpPr>
        <p:grpSpPr>
          <a:xfrm>
            <a:off x="2595880" y="916939"/>
            <a:ext cx="3301365" cy="4205659"/>
            <a:chOff x="7536180" y="815339"/>
            <a:chExt cx="3301365" cy="4205659"/>
          </a:xfrm>
        </p:grpSpPr>
        <p:pic>
          <p:nvPicPr>
            <p:cNvPr id="6" name="Picture 6" descr="https://i.ytimg.com/vi/qWDU2P67ln0/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125" t="5359" r="53086"/>
            <a:stretch/>
          </p:blipFill>
          <p:spPr bwMode="auto">
            <a:xfrm>
              <a:off x="7536180" y="815339"/>
              <a:ext cx="3301365" cy="4205659"/>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4"/>
            <a:stretch>
              <a:fillRect/>
            </a:stretch>
          </p:blipFill>
          <p:spPr>
            <a:xfrm>
              <a:off x="7776113" y="1611224"/>
              <a:ext cx="554784" cy="560881"/>
            </a:xfrm>
            <a:prstGeom prst="rect">
              <a:avLst/>
            </a:prstGeom>
          </p:spPr>
        </p:pic>
        <p:pic>
          <p:nvPicPr>
            <p:cNvPr id="8" name="그림 7"/>
            <p:cNvPicPr>
              <a:picLocks noChangeAspect="1"/>
            </p:cNvPicPr>
            <p:nvPr/>
          </p:nvPicPr>
          <p:blipFill>
            <a:blip r:embed="rId4"/>
            <a:stretch>
              <a:fillRect/>
            </a:stretch>
          </p:blipFill>
          <p:spPr>
            <a:xfrm>
              <a:off x="9706373" y="2525973"/>
              <a:ext cx="554784" cy="560881"/>
            </a:xfrm>
            <a:prstGeom prst="rect">
              <a:avLst/>
            </a:prstGeom>
          </p:spPr>
        </p:pic>
        <p:pic>
          <p:nvPicPr>
            <p:cNvPr id="9" name="그림 8"/>
            <p:cNvPicPr>
              <a:picLocks noChangeAspect="1"/>
            </p:cNvPicPr>
            <p:nvPr/>
          </p:nvPicPr>
          <p:blipFill>
            <a:blip r:embed="rId5"/>
            <a:stretch>
              <a:fillRect/>
            </a:stretch>
          </p:blipFill>
          <p:spPr>
            <a:xfrm>
              <a:off x="8474746" y="3826944"/>
              <a:ext cx="560881" cy="408467"/>
            </a:xfrm>
            <a:prstGeom prst="rect">
              <a:avLst/>
            </a:prstGeom>
          </p:spPr>
        </p:pic>
        <p:pic>
          <p:nvPicPr>
            <p:cNvPr id="10" name="그림 9"/>
            <p:cNvPicPr>
              <a:picLocks noChangeAspect="1"/>
            </p:cNvPicPr>
            <p:nvPr/>
          </p:nvPicPr>
          <p:blipFill>
            <a:blip r:embed="rId5"/>
            <a:stretch>
              <a:fillRect/>
            </a:stretch>
          </p:blipFill>
          <p:spPr>
            <a:xfrm rot="18000000">
              <a:off x="10044894" y="1478144"/>
              <a:ext cx="560881" cy="408467"/>
            </a:xfrm>
            <a:prstGeom prst="rect">
              <a:avLst/>
            </a:prstGeom>
          </p:spPr>
        </p:pic>
        <p:pic>
          <p:nvPicPr>
            <p:cNvPr id="11" name="그림 10"/>
            <p:cNvPicPr>
              <a:picLocks noChangeAspect="1"/>
            </p:cNvPicPr>
            <p:nvPr/>
          </p:nvPicPr>
          <p:blipFill>
            <a:blip r:embed="rId5"/>
            <a:stretch>
              <a:fillRect/>
            </a:stretch>
          </p:blipFill>
          <p:spPr>
            <a:xfrm rot="4500000">
              <a:off x="8816128" y="2954152"/>
              <a:ext cx="560881" cy="408467"/>
            </a:xfrm>
            <a:prstGeom prst="rect">
              <a:avLst/>
            </a:prstGeom>
          </p:spPr>
        </p:pic>
      </p:grpSp>
    </p:spTree>
    <p:extLst>
      <p:ext uri="{BB962C8B-B14F-4D97-AF65-F5344CB8AC3E}">
        <p14:creationId xmlns:p14="http://schemas.microsoft.com/office/powerpoint/2010/main" val="343880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697355" y="-1067189"/>
            <a:ext cx="8797290" cy="8992379"/>
          </a:xfrm>
          <a:prstGeom prst="rect">
            <a:avLst/>
          </a:prstGeom>
        </p:spPr>
      </p:pic>
      <p:grpSp>
        <p:nvGrpSpPr>
          <p:cNvPr id="5" name="그룹 4"/>
          <p:cNvGrpSpPr/>
          <p:nvPr/>
        </p:nvGrpSpPr>
        <p:grpSpPr>
          <a:xfrm>
            <a:off x="2595880" y="916939"/>
            <a:ext cx="3301365" cy="4205659"/>
            <a:chOff x="7536180" y="815339"/>
            <a:chExt cx="3301365" cy="4205659"/>
          </a:xfrm>
        </p:grpSpPr>
        <p:pic>
          <p:nvPicPr>
            <p:cNvPr id="6" name="Picture 6" descr="https://i.ytimg.com/vi/qWDU2P67ln0/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125" t="5359" r="53086"/>
            <a:stretch/>
          </p:blipFill>
          <p:spPr bwMode="auto">
            <a:xfrm>
              <a:off x="7536180" y="815339"/>
              <a:ext cx="3301365" cy="4205659"/>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4"/>
            <a:stretch>
              <a:fillRect/>
            </a:stretch>
          </p:blipFill>
          <p:spPr>
            <a:xfrm>
              <a:off x="7776113" y="1611224"/>
              <a:ext cx="554784" cy="560881"/>
            </a:xfrm>
            <a:prstGeom prst="rect">
              <a:avLst/>
            </a:prstGeom>
          </p:spPr>
        </p:pic>
        <p:pic>
          <p:nvPicPr>
            <p:cNvPr id="8" name="그림 7"/>
            <p:cNvPicPr>
              <a:picLocks noChangeAspect="1"/>
            </p:cNvPicPr>
            <p:nvPr/>
          </p:nvPicPr>
          <p:blipFill>
            <a:blip r:embed="rId4"/>
            <a:stretch>
              <a:fillRect/>
            </a:stretch>
          </p:blipFill>
          <p:spPr>
            <a:xfrm>
              <a:off x="9706373" y="2525973"/>
              <a:ext cx="554784" cy="560881"/>
            </a:xfrm>
            <a:prstGeom prst="rect">
              <a:avLst/>
            </a:prstGeom>
          </p:spPr>
        </p:pic>
        <p:pic>
          <p:nvPicPr>
            <p:cNvPr id="9" name="그림 8"/>
            <p:cNvPicPr>
              <a:picLocks noChangeAspect="1"/>
            </p:cNvPicPr>
            <p:nvPr/>
          </p:nvPicPr>
          <p:blipFill>
            <a:blip r:embed="rId5"/>
            <a:stretch>
              <a:fillRect/>
            </a:stretch>
          </p:blipFill>
          <p:spPr>
            <a:xfrm>
              <a:off x="8474746" y="3826944"/>
              <a:ext cx="560881" cy="408467"/>
            </a:xfrm>
            <a:prstGeom prst="rect">
              <a:avLst/>
            </a:prstGeom>
          </p:spPr>
        </p:pic>
        <p:pic>
          <p:nvPicPr>
            <p:cNvPr id="10" name="그림 9"/>
            <p:cNvPicPr>
              <a:picLocks noChangeAspect="1"/>
            </p:cNvPicPr>
            <p:nvPr/>
          </p:nvPicPr>
          <p:blipFill>
            <a:blip r:embed="rId5"/>
            <a:stretch>
              <a:fillRect/>
            </a:stretch>
          </p:blipFill>
          <p:spPr>
            <a:xfrm rot="18000000">
              <a:off x="10044894" y="1478144"/>
              <a:ext cx="560881" cy="408467"/>
            </a:xfrm>
            <a:prstGeom prst="rect">
              <a:avLst/>
            </a:prstGeom>
          </p:spPr>
        </p:pic>
        <p:pic>
          <p:nvPicPr>
            <p:cNvPr id="11" name="그림 10"/>
            <p:cNvPicPr>
              <a:picLocks noChangeAspect="1"/>
            </p:cNvPicPr>
            <p:nvPr/>
          </p:nvPicPr>
          <p:blipFill>
            <a:blip r:embed="rId5"/>
            <a:stretch>
              <a:fillRect/>
            </a:stretch>
          </p:blipFill>
          <p:spPr>
            <a:xfrm rot="4500000">
              <a:off x="8816128" y="2954152"/>
              <a:ext cx="560881" cy="408467"/>
            </a:xfrm>
            <a:prstGeom prst="rect">
              <a:avLst/>
            </a:prstGeom>
          </p:spPr>
        </p:pic>
      </p:grpSp>
    </p:spTree>
    <p:extLst>
      <p:ext uri="{BB962C8B-B14F-4D97-AF65-F5344CB8AC3E}">
        <p14:creationId xmlns:p14="http://schemas.microsoft.com/office/powerpoint/2010/main" val="305812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697355" y="-1067189"/>
            <a:ext cx="8797290" cy="8992379"/>
          </a:xfrm>
          <a:prstGeom prst="rect">
            <a:avLst/>
          </a:prstGeom>
        </p:spPr>
      </p:pic>
      <p:grpSp>
        <p:nvGrpSpPr>
          <p:cNvPr id="5" name="그룹 4"/>
          <p:cNvGrpSpPr/>
          <p:nvPr/>
        </p:nvGrpSpPr>
        <p:grpSpPr>
          <a:xfrm>
            <a:off x="2595880" y="916939"/>
            <a:ext cx="3301365" cy="4205659"/>
            <a:chOff x="7536180" y="815339"/>
            <a:chExt cx="3301365" cy="4205659"/>
          </a:xfrm>
        </p:grpSpPr>
        <p:pic>
          <p:nvPicPr>
            <p:cNvPr id="6" name="Picture 6" descr="https://i.ytimg.com/vi/qWDU2P67ln0/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5125" t="5359" r="53086"/>
            <a:stretch/>
          </p:blipFill>
          <p:spPr bwMode="auto">
            <a:xfrm>
              <a:off x="7536180" y="815339"/>
              <a:ext cx="3301365" cy="4205659"/>
            </a:xfrm>
            <a:prstGeom prst="rect">
              <a:avLst/>
            </a:prstGeom>
            <a:noFill/>
            <a:extLst>
              <a:ext uri="{909E8E84-426E-40DD-AFC4-6F175D3DCCD1}">
                <a14:hiddenFill xmlns:a14="http://schemas.microsoft.com/office/drawing/2010/main">
                  <a:solidFill>
                    <a:srgbClr val="FFFFFF"/>
                  </a:solidFill>
                </a14:hiddenFill>
              </a:ext>
            </a:extLst>
          </p:spPr>
        </p:pic>
        <p:pic>
          <p:nvPicPr>
            <p:cNvPr id="7" name="그림 6"/>
            <p:cNvPicPr>
              <a:picLocks noChangeAspect="1"/>
            </p:cNvPicPr>
            <p:nvPr/>
          </p:nvPicPr>
          <p:blipFill>
            <a:blip r:embed="rId4"/>
            <a:stretch>
              <a:fillRect/>
            </a:stretch>
          </p:blipFill>
          <p:spPr>
            <a:xfrm>
              <a:off x="7776113" y="1611224"/>
              <a:ext cx="554784" cy="560881"/>
            </a:xfrm>
            <a:prstGeom prst="rect">
              <a:avLst/>
            </a:prstGeom>
          </p:spPr>
        </p:pic>
        <p:pic>
          <p:nvPicPr>
            <p:cNvPr id="8" name="그림 7"/>
            <p:cNvPicPr>
              <a:picLocks noChangeAspect="1"/>
            </p:cNvPicPr>
            <p:nvPr/>
          </p:nvPicPr>
          <p:blipFill>
            <a:blip r:embed="rId4"/>
            <a:stretch>
              <a:fillRect/>
            </a:stretch>
          </p:blipFill>
          <p:spPr>
            <a:xfrm>
              <a:off x="9706373" y="2525973"/>
              <a:ext cx="554784" cy="560881"/>
            </a:xfrm>
            <a:prstGeom prst="rect">
              <a:avLst/>
            </a:prstGeom>
          </p:spPr>
        </p:pic>
        <p:pic>
          <p:nvPicPr>
            <p:cNvPr id="9" name="그림 8"/>
            <p:cNvPicPr>
              <a:picLocks noChangeAspect="1"/>
            </p:cNvPicPr>
            <p:nvPr/>
          </p:nvPicPr>
          <p:blipFill>
            <a:blip r:embed="rId5"/>
            <a:stretch>
              <a:fillRect/>
            </a:stretch>
          </p:blipFill>
          <p:spPr>
            <a:xfrm>
              <a:off x="8474746" y="3826944"/>
              <a:ext cx="560881" cy="408467"/>
            </a:xfrm>
            <a:prstGeom prst="rect">
              <a:avLst/>
            </a:prstGeom>
          </p:spPr>
        </p:pic>
        <p:pic>
          <p:nvPicPr>
            <p:cNvPr id="10" name="그림 9"/>
            <p:cNvPicPr>
              <a:picLocks noChangeAspect="1"/>
            </p:cNvPicPr>
            <p:nvPr/>
          </p:nvPicPr>
          <p:blipFill>
            <a:blip r:embed="rId5"/>
            <a:stretch>
              <a:fillRect/>
            </a:stretch>
          </p:blipFill>
          <p:spPr>
            <a:xfrm rot="18000000">
              <a:off x="10044894" y="1478144"/>
              <a:ext cx="560881" cy="408467"/>
            </a:xfrm>
            <a:prstGeom prst="rect">
              <a:avLst/>
            </a:prstGeom>
          </p:spPr>
        </p:pic>
        <p:pic>
          <p:nvPicPr>
            <p:cNvPr id="11" name="그림 10"/>
            <p:cNvPicPr>
              <a:picLocks noChangeAspect="1"/>
            </p:cNvPicPr>
            <p:nvPr/>
          </p:nvPicPr>
          <p:blipFill>
            <a:blip r:embed="rId5"/>
            <a:stretch>
              <a:fillRect/>
            </a:stretch>
          </p:blipFill>
          <p:spPr>
            <a:xfrm rot="4500000">
              <a:off x="8816128" y="2954152"/>
              <a:ext cx="560881" cy="408467"/>
            </a:xfrm>
            <a:prstGeom prst="rect">
              <a:avLst/>
            </a:prstGeom>
          </p:spPr>
        </p:pic>
      </p:grpSp>
    </p:spTree>
    <p:extLst>
      <p:ext uri="{BB962C8B-B14F-4D97-AF65-F5344CB8AC3E}">
        <p14:creationId xmlns:p14="http://schemas.microsoft.com/office/powerpoint/2010/main" val="2152455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266699"/>
          </a:xfrm>
        </p:spPr>
        <p:txBody>
          <a:bodyPr>
            <a:normAutofit/>
          </a:bodyPr>
          <a:lstStyle/>
          <a:p>
            <a:r>
              <a:rPr lang="en-US" altLang="ko-KR" sz="1200" b="1" dirty="0" smtClean="0"/>
              <a:t>9</a:t>
            </a:r>
            <a:r>
              <a:rPr lang="ko-KR" altLang="en-US" sz="1200" b="1" smtClean="0"/>
              <a:t>월 빨간 </a:t>
            </a:r>
            <a:r>
              <a:rPr lang="ko-KR" altLang="en-US" sz="1200" b="1" dirty="0" smtClean="0"/>
              <a:t>머리 앤 </a:t>
            </a:r>
            <a:r>
              <a:rPr lang="en-US" altLang="ko-KR" sz="1200" b="1" dirty="0" smtClean="0"/>
              <a:t>– </a:t>
            </a:r>
            <a:r>
              <a:rPr lang="ko-KR" altLang="en-US" sz="1200" b="1" smtClean="0"/>
              <a:t>다이애나</a:t>
            </a:r>
            <a:endParaRPr lang="ko-KR" altLang="en-US" sz="1200" b="1" dirty="0"/>
          </a:p>
        </p:txBody>
      </p:sp>
      <p:sp>
        <p:nvSpPr>
          <p:cNvPr id="5" name="TextBox 4"/>
          <p:cNvSpPr txBox="1"/>
          <p:nvPr/>
        </p:nvSpPr>
        <p:spPr>
          <a:xfrm>
            <a:off x="0" y="266700"/>
            <a:ext cx="2935419" cy="477054"/>
          </a:xfrm>
          <a:prstGeom prst="rect">
            <a:avLst/>
          </a:prstGeom>
          <a:noFill/>
        </p:spPr>
        <p:txBody>
          <a:bodyPr wrap="none" rtlCol="0">
            <a:spAutoFit/>
          </a:bodyPr>
          <a:lstStyle/>
          <a:p>
            <a:pPr>
              <a:spcAft>
                <a:spcPts val="600"/>
              </a:spcAft>
            </a:pPr>
            <a:r>
              <a:rPr lang="ko-KR" altLang="en-US" sz="1000" dirty="0" smtClean="0"/>
              <a:t>검은 머리와 양쪽 머리에 한 리본이 특징인 소녀</a:t>
            </a:r>
            <a:endParaRPr lang="en-US" altLang="ko-KR" sz="1000" dirty="0" smtClean="0"/>
          </a:p>
          <a:p>
            <a:pPr>
              <a:spcAft>
                <a:spcPts val="600"/>
              </a:spcAft>
            </a:pPr>
            <a:r>
              <a:rPr lang="ko-KR" altLang="en-US" sz="1000" smtClean="0"/>
              <a:t>전체적으로 깔끔한 옷차림을 하고 있다</a:t>
            </a:r>
            <a:r>
              <a:rPr lang="en-US" altLang="ko-KR" sz="1000" dirty="0" smtClean="0"/>
              <a:t>.</a:t>
            </a:r>
          </a:p>
        </p:txBody>
      </p:sp>
      <p:grpSp>
        <p:nvGrpSpPr>
          <p:cNvPr id="6" name="그룹 5"/>
          <p:cNvGrpSpPr/>
          <p:nvPr/>
        </p:nvGrpSpPr>
        <p:grpSpPr>
          <a:xfrm>
            <a:off x="473478" y="897106"/>
            <a:ext cx="2072640" cy="3634740"/>
            <a:chOff x="473478" y="897106"/>
            <a:chExt cx="2072640" cy="3634740"/>
          </a:xfrm>
        </p:grpSpPr>
        <p:pic>
          <p:nvPicPr>
            <p:cNvPr id="30" name="그림 29" descr="ë¤ì´ì ë ë² ë¦¬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22435" t="15027" r="18060" b="9108"/>
            <a:stretch/>
          </p:blipFill>
          <p:spPr bwMode="auto">
            <a:xfrm>
              <a:off x="473478" y="897106"/>
              <a:ext cx="2072640" cy="363474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1136380" y="1908175"/>
              <a:ext cx="489220" cy="876300"/>
            </a:xfrm>
            <a:prstGeom prst="rect">
              <a:avLst/>
            </a:prstGeom>
            <a:solidFill>
              <a:srgbClr val="EBD96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32" name="직사각형 31"/>
            <p:cNvSpPr/>
            <p:nvPr/>
          </p:nvSpPr>
          <p:spPr>
            <a:xfrm>
              <a:off x="715584" y="2852272"/>
              <a:ext cx="1279904" cy="333841"/>
            </a:xfrm>
            <a:prstGeom prst="rect">
              <a:avLst/>
            </a:prstGeom>
            <a:solidFill>
              <a:srgbClr val="EBD96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sp>
          <p:nvSpPr>
            <p:cNvPr id="4" name="이등변 삼각형 3"/>
            <p:cNvSpPr/>
            <p:nvPr/>
          </p:nvSpPr>
          <p:spPr>
            <a:xfrm>
              <a:off x="715584" y="1953342"/>
              <a:ext cx="1060704" cy="914400"/>
            </a:xfrm>
            <a:prstGeom prst="triangle">
              <a:avLst/>
            </a:prstGeom>
            <a:solidFill>
              <a:srgbClr val="EBD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이등변 삼각형 32"/>
            <p:cNvSpPr/>
            <p:nvPr/>
          </p:nvSpPr>
          <p:spPr>
            <a:xfrm>
              <a:off x="1209675" y="2228851"/>
              <a:ext cx="818287" cy="638892"/>
            </a:xfrm>
            <a:prstGeom prst="triangle">
              <a:avLst/>
            </a:prstGeom>
            <a:solidFill>
              <a:srgbClr val="EBD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직사각형 33"/>
          <p:cNvSpPr/>
          <p:nvPr/>
        </p:nvSpPr>
        <p:spPr>
          <a:xfrm>
            <a:off x="6546152" y="5534469"/>
            <a:ext cx="2640710" cy="1124585"/>
          </a:xfrm>
          <a:prstGeom prst="rect">
            <a:avLst/>
          </a:prstGeom>
          <a:solidFill>
            <a:srgbClr val="121429"/>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ko-KR" altLang="en-US"/>
          </a:p>
        </p:txBody>
      </p:sp>
      <p:grpSp>
        <p:nvGrpSpPr>
          <p:cNvPr id="18" name="그룹 17"/>
          <p:cNvGrpSpPr/>
          <p:nvPr/>
        </p:nvGrpSpPr>
        <p:grpSpPr>
          <a:xfrm>
            <a:off x="3483164" y="881242"/>
            <a:ext cx="3301365" cy="4425334"/>
            <a:chOff x="3483164" y="881242"/>
            <a:chExt cx="3301365" cy="4425334"/>
          </a:xfrm>
        </p:grpSpPr>
        <p:grpSp>
          <p:nvGrpSpPr>
            <p:cNvPr id="12" name="그룹 11"/>
            <p:cNvGrpSpPr/>
            <p:nvPr/>
          </p:nvGrpSpPr>
          <p:grpSpPr>
            <a:xfrm>
              <a:off x="4123450" y="1410112"/>
              <a:ext cx="2170334" cy="3896464"/>
              <a:chOff x="4123450" y="1410112"/>
              <a:chExt cx="2170334" cy="3896464"/>
            </a:xfrm>
          </p:grpSpPr>
          <p:sp>
            <p:nvSpPr>
              <p:cNvPr id="11" name="이등변 삼각형 10"/>
              <p:cNvSpPr/>
              <p:nvPr/>
            </p:nvSpPr>
            <p:spPr>
              <a:xfrm rot="10800000">
                <a:off x="4506098" y="2169844"/>
                <a:ext cx="1054443" cy="1891409"/>
              </a:xfrm>
              <a:prstGeom prst="triangle">
                <a:avLst/>
              </a:prstGeom>
              <a:solidFill>
                <a:srgbClr val="12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4254854" y="4706728"/>
                <a:ext cx="1613538" cy="460693"/>
              </a:xfrm>
              <a:prstGeom prst="ellipse">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9" name="그림 8" descr="ë¤ì´ì ë ë² ë¦¬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6145" b="90020" l="23419" r="81023">
                            <a14:backgroundMark x1="38493" y1="33366" x2="36878" y2="37671"/>
                            <a14:backgroundMark x1="37281" y1="31605" x2="37820" y2="32779"/>
                            <a14:backgroundMark x1="37012" y1="38356" x2="35666" y2="40705"/>
                            <a14:backgroundMark x1="55585" y1="35225" x2="58816" y2="33170"/>
                          </a14:backgroundRemoval>
                        </a14:imgEffect>
                      </a14:imgLayer>
                    </a14:imgProps>
                  </a:ext>
                  <a:ext uri="{28A0092B-C50C-407E-A947-70E740481C1C}">
                    <a14:useLocalDpi xmlns:a14="http://schemas.microsoft.com/office/drawing/2010/main" val="0"/>
                  </a:ext>
                </a:extLst>
              </a:blip>
              <a:srcRect l="22435" t="15027" r="18060" b="9108"/>
              <a:stretch/>
            </p:blipFill>
            <p:spPr bwMode="auto">
              <a:xfrm>
                <a:off x="4123450" y="1410112"/>
                <a:ext cx="2072640" cy="3634740"/>
              </a:xfrm>
              <a:prstGeom prst="rect">
                <a:avLst/>
              </a:prstGeom>
              <a:noFill/>
              <a:extLst>
                <a:ext uri="{909E8E84-426E-40DD-AFC4-6F175D3DCCD1}">
                  <a14:hiddenFill xmlns:a14="http://schemas.microsoft.com/office/drawing/2010/main">
                    <a:solidFill>
                      <a:srgbClr val="FFFFFF"/>
                    </a:solidFill>
                  </a14:hiddenFill>
                </a:ext>
              </a:extLst>
            </p:spPr>
          </p:pic>
          <p:pic>
            <p:nvPicPr>
              <p:cNvPr id="52" name="그림 51" descr="ë¤ì´ì ë ë² ë¦¬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38404" t="16626" r="52954" b="78930"/>
              <a:stretch/>
            </p:blipFill>
            <p:spPr bwMode="auto">
              <a:xfrm rot="19307697">
                <a:off x="4454713" y="1689303"/>
                <a:ext cx="300997" cy="2129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https://thumb1.shutterstock.com/display_pic_with_logo/713587/107794214/stock-vector-vector-icon-flower-107794214.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945" t="9047" r="9289" b="13293"/>
              <a:stretch/>
            </p:blipFill>
            <p:spPr bwMode="auto">
              <a:xfrm rot="20168105">
                <a:off x="4139654" y="3974928"/>
                <a:ext cx="565606" cy="10070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https://thumb1.shutterstock.com/display_pic_with_logo/713587/107794214/stock-vector-vector-icon-flower-107794214.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7660" b="90000" l="9728" r="89883"/>
                        </a14:imgEffect>
                      </a14:imgLayer>
                    </a14:imgProps>
                  </a:ext>
                  <a:ext uri="{28A0092B-C50C-407E-A947-70E740481C1C}">
                    <a14:useLocalDpi xmlns:a14="http://schemas.microsoft.com/office/drawing/2010/main" val="0"/>
                  </a:ext>
                </a:extLst>
              </a:blip>
              <a:srcRect l="10945" t="9047" r="9289" b="13293"/>
              <a:stretch/>
            </p:blipFill>
            <p:spPr bwMode="auto">
              <a:xfrm rot="20168105">
                <a:off x="4240809" y="4266337"/>
                <a:ext cx="432751" cy="7705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https://thumb1.shutterstock.com/display_pic_with_logo/713587/107794214/stock-vector-vector-icon-flower-107794214.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945" t="9047" r="9289" b="13293"/>
              <a:stretch/>
            </p:blipFill>
            <p:spPr bwMode="auto">
              <a:xfrm rot="159528">
                <a:off x="4472158" y="4397121"/>
                <a:ext cx="342838" cy="61042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그룹 22"/>
              <p:cNvGrpSpPr/>
              <p:nvPr/>
            </p:nvGrpSpPr>
            <p:grpSpPr>
              <a:xfrm>
                <a:off x="5383455" y="4129711"/>
                <a:ext cx="910329" cy="1176865"/>
                <a:chOff x="6008295" y="4647871"/>
                <a:chExt cx="910329" cy="1176865"/>
              </a:xfrm>
            </p:grpSpPr>
            <p:pic>
              <p:nvPicPr>
                <p:cNvPr id="26" name="Picture 16" descr="https://thumb1.shutterstock.com/display_pic_with_logo/3004055/269011043/stock-vector-red-tulips-watercolor-vector-illustration-269011043.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0426" b="90000" l="22667" r="72667"/>
                          </a14:imgEffect>
                        </a14:imgLayer>
                      </a14:imgProps>
                    </a:ext>
                    <a:ext uri="{28A0092B-C50C-407E-A947-70E740481C1C}">
                      <a14:useLocalDpi xmlns:a14="http://schemas.microsoft.com/office/drawing/2010/main" val="0"/>
                    </a:ext>
                  </a:extLst>
                </a:blip>
                <a:srcRect/>
                <a:stretch>
                  <a:fillRect/>
                </a:stretch>
              </p:blipFill>
              <p:spPr bwMode="auto">
                <a:xfrm rot="1826702">
                  <a:off x="6008295" y="4669078"/>
                  <a:ext cx="737653" cy="11556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2" descr="Flower crocus and dried saffron spice isolated on white backgroun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4118" t="14448" r="2664" b="15749"/>
                <a:stretch/>
              </p:blipFill>
              <p:spPr bwMode="auto">
                <a:xfrm rot="9000000" flipH="1">
                  <a:off x="6211248" y="4647871"/>
                  <a:ext cx="370807" cy="45289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Flower crocus and dried saffron spice isolated on white backgroun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4118" t="14448" r="2664" b="15749"/>
                <a:stretch/>
              </p:blipFill>
              <p:spPr bwMode="auto">
                <a:xfrm rot="12054129" flipH="1">
                  <a:off x="6525823" y="4823558"/>
                  <a:ext cx="370807" cy="45289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Flower crocus and dried saffron spice isolated on white backgroun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4118" t="14448" r="2664" b="15749"/>
                <a:stretch/>
              </p:blipFill>
              <p:spPr bwMode="auto">
                <a:xfrm rot="13667031" flipH="1">
                  <a:off x="6506772" y="4990247"/>
                  <a:ext cx="370807" cy="452896"/>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4" descr="http://newleafcic.org/wp-content/uploads/2015/02/leaf.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8758" t="3212" r="40798" b="8994"/>
              <a:stretch/>
            </p:blipFill>
            <p:spPr bwMode="auto">
              <a:xfrm>
                <a:off x="4606210" y="4604898"/>
                <a:ext cx="285275" cy="3964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newleafcic.org/wp-content/uploads/2015/02/leaf.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8758" t="3212" r="40798" b="8994"/>
              <a:stretch/>
            </p:blipFill>
            <p:spPr bwMode="auto">
              <a:xfrm rot="20449562" flipH="1">
                <a:off x="4323363" y="4581971"/>
                <a:ext cx="181664" cy="30868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정육면체 13"/>
            <p:cNvSpPr/>
            <p:nvPr/>
          </p:nvSpPr>
          <p:spPr>
            <a:xfrm rot="1965843" flipH="1">
              <a:off x="4507766" y="2706085"/>
              <a:ext cx="172066" cy="690797"/>
            </a:xfrm>
            <a:prstGeom prst="cube">
              <a:avLst>
                <a:gd name="adj" fmla="val 521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7" name="그룹 6"/>
            <p:cNvGrpSpPr/>
            <p:nvPr/>
          </p:nvGrpSpPr>
          <p:grpSpPr>
            <a:xfrm>
              <a:off x="3483164" y="881242"/>
              <a:ext cx="3301365" cy="4205659"/>
              <a:chOff x="7536180" y="815339"/>
              <a:chExt cx="3301365" cy="4205659"/>
            </a:xfrm>
          </p:grpSpPr>
          <p:pic>
            <p:nvPicPr>
              <p:cNvPr id="31" name="Picture 6" descr="https://i.ytimg.com/vi/qWDU2P67ln0/maxresdefault.jpg"/>
              <p:cNvPicPr>
                <a:picLocks noChangeAspect="1" noChangeArrowheads="1"/>
              </p:cNvPicPr>
              <p:nvPr/>
            </p:nvPicPr>
            <p:blipFill rotWithShape="1">
              <a:blip r:embed="rId14">
                <a:extLst>
                  <a:ext uri="{28A0092B-C50C-407E-A947-70E740481C1C}">
                    <a14:useLocalDpi xmlns:a14="http://schemas.microsoft.com/office/drawing/2010/main" val="0"/>
                  </a:ext>
                </a:extLst>
              </a:blip>
              <a:srcRect l="5125" t="5359" r="53086"/>
              <a:stretch/>
            </p:blipFill>
            <p:spPr bwMode="auto">
              <a:xfrm>
                <a:off x="7536180" y="815339"/>
                <a:ext cx="3301365" cy="4205659"/>
              </a:xfrm>
              <a:prstGeom prst="rect">
                <a:avLst/>
              </a:prstGeom>
              <a:noFill/>
              <a:extLst>
                <a:ext uri="{909E8E84-426E-40DD-AFC4-6F175D3DCCD1}">
                  <a14:hiddenFill xmlns:a14="http://schemas.microsoft.com/office/drawing/2010/main">
                    <a:solidFill>
                      <a:srgbClr val="FFFFFF"/>
                    </a:solidFill>
                  </a14:hiddenFill>
                </a:ext>
              </a:extLst>
            </p:spPr>
          </p:pic>
          <p:pic>
            <p:nvPicPr>
              <p:cNvPr id="15" name="그림 14"/>
              <p:cNvPicPr>
                <a:picLocks noChangeAspect="1"/>
              </p:cNvPicPr>
              <p:nvPr/>
            </p:nvPicPr>
            <p:blipFill>
              <a:blip r:embed="rId15"/>
              <a:stretch>
                <a:fillRect/>
              </a:stretch>
            </p:blipFill>
            <p:spPr>
              <a:xfrm>
                <a:off x="7776113" y="1611224"/>
                <a:ext cx="554784" cy="560881"/>
              </a:xfrm>
              <a:prstGeom prst="rect">
                <a:avLst/>
              </a:prstGeom>
            </p:spPr>
          </p:pic>
          <p:pic>
            <p:nvPicPr>
              <p:cNvPr id="16" name="그림 15"/>
              <p:cNvPicPr>
                <a:picLocks noChangeAspect="1"/>
              </p:cNvPicPr>
              <p:nvPr/>
            </p:nvPicPr>
            <p:blipFill>
              <a:blip r:embed="rId15"/>
              <a:stretch>
                <a:fillRect/>
              </a:stretch>
            </p:blipFill>
            <p:spPr>
              <a:xfrm>
                <a:off x="9706373" y="2525973"/>
                <a:ext cx="554784" cy="560881"/>
              </a:xfrm>
              <a:prstGeom prst="rect">
                <a:avLst/>
              </a:prstGeom>
            </p:spPr>
          </p:pic>
          <p:pic>
            <p:nvPicPr>
              <p:cNvPr id="17" name="그림 16"/>
              <p:cNvPicPr>
                <a:picLocks noChangeAspect="1"/>
              </p:cNvPicPr>
              <p:nvPr/>
            </p:nvPicPr>
            <p:blipFill>
              <a:blip r:embed="rId16"/>
              <a:stretch>
                <a:fillRect/>
              </a:stretch>
            </p:blipFill>
            <p:spPr>
              <a:xfrm>
                <a:off x="8474746" y="3826944"/>
                <a:ext cx="560881" cy="408467"/>
              </a:xfrm>
              <a:prstGeom prst="rect">
                <a:avLst/>
              </a:prstGeom>
            </p:spPr>
          </p:pic>
          <p:pic>
            <p:nvPicPr>
              <p:cNvPr id="19" name="그림 18"/>
              <p:cNvPicPr>
                <a:picLocks noChangeAspect="1"/>
              </p:cNvPicPr>
              <p:nvPr/>
            </p:nvPicPr>
            <p:blipFill>
              <a:blip r:embed="rId16"/>
              <a:stretch>
                <a:fillRect/>
              </a:stretch>
            </p:blipFill>
            <p:spPr>
              <a:xfrm rot="18000000">
                <a:off x="10044894" y="1478144"/>
                <a:ext cx="560881" cy="408467"/>
              </a:xfrm>
              <a:prstGeom prst="rect">
                <a:avLst/>
              </a:prstGeom>
            </p:spPr>
          </p:pic>
          <p:pic>
            <p:nvPicPr>
              <p:cNvPr id="39" name="그림 38"/>
              <p:cNvPicPr>
                <a:picLocks noChangeAspect="1"/>
              </p:cNvPicPr>
              <p:nvPr/>
            </p:nvPicPr>
            <p:blipFill>
              <a:blip r:embed="rId16"/>
              <a:stretch>
                <a:fillRect/>
              </a:stretch>
            </p:blipFill>
            <p:spPr>
              <a:xfrm rot="4500000">
                <a:off x="8816128" y="2954152"/>
                <a:ext cx="560881" cy="408467"/>
              </a:xfrm>
              <a:prstGeom prst="rect">
                <a:avLst/>
              </a:prstGeom>
            </p:spPr>
          </p:pic>
        </p:grpSp>
      </p:grpSp>
      <p:grpSp>
        <p:nvGrpSpPr>
          <p:cNvPr id="35" name="그룹 34"/>
          <p:cNvGrpSpPr/>
          <p:nvPr/>
        </p:nvGrpSpPr>
        <p:grpSpPr>
          <a:xfrm>
            <a:off x="7796408" y="710295"/>
            <a:ext cx="3301365" cy="4349348"/>
            <a:chOff x="7796408" y="710295"/>
            <a:chExt cx="3301365" cy="4349348"/>
          </a:xfrm>
        </p:grpSpPr>
        <p:grpSp>
          <p:nvGrpSpPr>
            <p:cNvPr id="40" name="그룹 39"/>
            <p:cNvGrpSpPr/>
            <p:nvPr/>
          </p:nvGrpSpPr>
          <p:grpSpPr>
            <a:xfrm>
              <a:off x="8246194" y="1163179"/>
              <a:ext cx="2170334" cy="3896464"/>
              <a:chOff x="4123450" y="1410112"/>
              <a:chExt cx="2170334" cy="3896464"/>
            </a:xfrm>
          </p:grpSpPr>
          <p:sp>
            <p:nvSpPr>
              <p:cNvPr id="49" name="이등변 삼각형 48"/>
              <p:cNvSpPr/>
              <p:nvPr/>
            </p:nvSpPr>
            <p:spPr>
              <a:xfrm rot="10800000">
                <a:off x="4506098" y="2169844"/>
                <a:ext cx="1054443" cy="1891409"/>
              </a:xfrm>
              <a:prstGeom prst="triangle">
                <a:avLst/>
              </a:prstGeom>
              <a:solidFill>
                <a:srgbClr val="121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p:cNvSpPr/>
              <p:nvPr/>
            </p:nvSpPr>
            <p:spPr>
              <a:xfrm>
                <a:off x="4254854" y="4706728"/>
                <a:ext cx="1613538" cy="460693"/>
              </a:xfrm>
              <a:prstGeom prst="ellipse">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51" name="그림 50" descr="ë¤ì´ì ë ë² ë¦¬ì ëí ì´ë¯¸ì§ ê²ìê²°ê³¼"/>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6145" b="90020" l="23419" r="81023">
                            <a14:backgroundMark x1="38493" y1="33366" x2="36878" y2="37671"/>
                            <a14:backgroundMark x1="37281" y1="31605" x2="37820" y2="32779"/>
                            <a14:backgroundMark x1="37012" y1="38356" x2="35666" y2="40705"/>
                            <a14:backgroundMark x1="55585" y1="35225" x2="58816" y2="33170"/>
                          </a14:backgroundRemoval>
                        </a14:imgEffect>
                      </a14:imgLayer>
                    </a14:imgProps>
                  </a:ext>
                  <a:ext uri="{28A0092B-C50C-407E-A947-70E740481C1C}">
                    <a14:useLocalDpi xmlns:a14="http://schemas.microsoft.com/office/drawing/2010/main" val="0"/>
                  </a:ext>
                </a:extLst>
              </a:blip>
              <a:srcRect l="22435" t="15027" r="18060" b="9108"/>
              <a:stretch/>
            </p:blipFill>
            <p:spPr bwMode="auto">
              <a:xfrm>
                <a:off x="4123450" y="1410112"/>
                <a:ext cx="2072640" cy="3634740"/>
              </a:xfrm>
              <a:prstGeom prst="rect">
                <a:avLst/>
              </a:prstGeom>
              <a:noFill/>
              <a:extLst>
                <a:ext uri="{909E8E84-426E-40DD-AFC4-6F175D3DCCD1}">
                  <a14:hiddenFill xmlns:a14="http://schemas.microsoft.com/office/drawing/2010/main">
                    <a:solidFill>
                      <a:srgbClr val="FFFFFF"/>
                    </a:solidFill>
                  </a14:hiddenFill>
                </a:ext>
              </a:extLst>
            </p:spPr>
          </p:pic>
          <p:pic>
            <p:nvPicPr>
              <p:cNvPr id="53" name="그림 52" descr="ë¤ì´ì ë ë² ë¦¬ì ëí ì´ë¯¸ì§ ê²ìê²°ê³¼"/>
              <p:cNvPicPr>
                <a:picLocks noChangeAspect="1" noChangeArrowheads="1"/>
              </p:cNvPicPr>
              <p:nvPr/>
            </p:nvPicPr>
            <p:blipFill rotWithShape="1">
              <a:blip r:embed="rId2">
                <a:extLst>
                  <a:ext uri="{28A0092B-C50C-407E-A947-70E740481C1C}">
                    <a14:useLocalDpi xmlns:a14="http://schemas.microsoft.com/office/drawing/2010/main" val="0"/>
                  </a:ext>
                </a:extLst>
              </a:blip>
              <a:srcRect l="38404" t="16626" r="52954" b="78930"/>
              <a:stretch/>
            </p:blipFill>
            <p:spPr bwMode="auto">
              <a:xfrm rot="19307697">
                <a:off x="4454713" y="1689303"/>
                <a:ext cx="300997" cy="21290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4" descr="https://thumb1.shutterstock.com/display_pic_with_logo/713587/107794214/stock-vector-vector-icon-flower-107794214.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945" t="9047" r="9289" b="13293"/>
              <a:stretch/>
            </p:blipFill>
            <p:spPr bwMode="auto">
              <a:xfrm rot="20168105">
                <a:off x="4139654" y="3974928"/>
                <a:ext cx="565606" cy="10070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https://thumb1.shutterstock.com/display_pic_with_logo/713587/107794214/stock-vector-vector-icon-flower-107794214.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7660" b="90000" l="9728" r="89883"/>
                        </a14:imgEffect>
                      </a14:imgLayer>
                    </a14:imgProps>
                  </a:ext>
                  <a:ext uri="{28A0092B-C50C-407E-A947-70E740481C1C}">
                    <a14:useLocalDpi xmlns:a14="http://schemas.microsoft.com/office/drawing/2010/main" val="0"/>
                  </a:ext>
                </a:extLst>
              </a:blip>
              <a:srcRect l="10945" t="9047" r="9289" b="13293"/>
              <a:stretch/>
            </p:blipFill>
            <p:spPr bwMode="auto">
              <a:xfrm rot="20168105">
                <a:off x="4240809" y="4266337"/>
                <a:ext cx="432751" cy="77050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https://thumb1.shutterstock.com/display_pic_with_logo/713587/107794214/stock-vector-vector-icon-flower-107794214.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945" t="9047" r="9289" b="13293"/>
              <a:stretch/>
            </p:blipFill>
            <p:spPr bwMode="auto">
              <a:xfrm rot="159528">
                <a:off x="4472158" y="4397121"/>
                <a:ext cx="342838" cy="610420"/>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그룹 56"/>
              <p:cNvGrpSpPr/>
              <p:nvPr/>
            </p:nvGrpSpPr>
            <p:grpSpPr>
              <a:xfrm>
                <a:off x="5383455" y="4129711"/>
                <a:ext cx="910329" cy="1176865"/>
                <a:chOff x="6008295" y="4647871"/>
                <a:chExt cx="910329" cy="1176865"/>
              </a:xfrm>
            </p:grpSpPr>
            <p:pic>
              <p:nvPicPr>
                <p:cNvPr id="60" name="Picture 16" descr="https://thumb1.shutterstock.com/display_pic_with_logo/3004055/269011043/stock-vector-red-tulips-watercolor-vector-illustration-269011043.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0426" b="90000" l="22667" r="72667"/>
                          </a14:imgEffect>
                        </a14:imgLayer>
                      </a14:imgProps>
                    </a:ext>
                    <a:ext uri="{28A0092B-C50C-407E-A947-70E740481C1C}">
                      <a14:useLocalDpi xmlns:a14="http://schemas.microsoft.com/office/drawing/2010/main" val="0"/>
                    </a:ext>
                  </a:extLst>
                </a:blip>
                <a:srcRect/>
                <a:stretch>
                  <a:fillRect/>
                </a:stretch>
              </p:blipFill>
              <p:spPr bwMode="auto">
                <a:xfrm rot="1826702">
                  <a:off x="6008295" y="4669078"/>
                  <a:ext cx="737653" cy="115565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2" descr="Flower crocus and dried saffron spice isolated on white backgroun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4118" t="14448" r="2664" b="15749"/>
                <a:stretch/>
              </p:blipFill>
              <p:spPr bwMode="auto">
                <a:xfrm rot="9000000" flipH="1">
                  <a:off x="6211248" y="4647871"/>
                  <a:ext cx="370807" cy="45289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2" descr="Flower crocus and dried saffron spice isolated on white backgroun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4118" t="14448" r="2664" b="15749"/>
                <a:stretch/>
              </p:blipFill>
              <p:spPr bwMode="auto">
                <a:xfrm rot="12054129" flipH="1">
                  <a:off x="6525823" y="4823558"/>
                  <a:ext cx="370807" cy="45289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descr="Flower crocus and dried saffron spice isolated on white background."/>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4118" t="14448" r="2664" b="15749"/>
                <a:stretch/>
              </p:blipFill>
              <p:spPr bwMode="auto">
                <a:xfrm rot="13667031" flipH="1">
                  <a:off x="6506772" y="4990247"/>
                  <a:ext cx="370807" cy="452896"/>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24" descr="http://newleafcic.org/wp-content/uploads/2015/02/leaf.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8758" t="3212" r="40798" b="8994"/>
              <a:stretch/>
            </p:blipFill>
            <p:spPr bwMode="auto">
              <a:xfrm>
                <a:off x="4606210" y="4604898"/>
                <a:ext cx="285275" cy="39648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4" descr="http://newleafcic.org/wp-content/uploads/2015/02/leaf.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8758" t="3212" r="40798" b="8994"/>
              <a:stretch/>
            </p:blipFill>
            <p:spPr bwMode="auto">
              <a:xfrm rot="20449562" flipH="1">
                <a:off x="4323363" y="4581971"/>
                <a:ext cx="181664" cy="308689"/>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정육면체 40"/>
            <p:cNvSpPr/>
            <p:nvPr/>
          </p:nvSpPr>
          <p:spPr>
            <a:xfrm rot="1965843" flipH="1">
              <a:off x="8630510" y="2459152"/>
              <a:ext cx="172066" cy="690797"/>
            </a:xfrm>
            <a:prstGeom prst="cube">
              <a:avLst>
                <a:gd name="adj" fmla="val 5215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42" name="그룹 41"/>
            <p:cNvGrpSpPr/>
            <p:nvPr/>
          </p:nvGrpSpPr>
          <p:grpSpPr>
            <a:xfrm>
              <a:off x="7796408" y="710295"/>
              <a:ext cx="3301365" cy="4205659"/>
              <a:chOff x="7536180" y="815339"/>
              <a:chExt cx="3301365" cy="4205659"/>
            </a:xfrm>
          </p:grpSpPr>
          <p:pic>
            <p:nvPicPr>
              <p:cNvPr id="43" name="Picture 6" descr="https://i.ytimg.com/vi/qWDU2P67ln0/maxresdefault.jpg"/>
              <p:cNvPicPr>
                <a:picLocks noChangeAspect="1" noChangeArrowheads="1"/>
              </p:cNvPicPr>
              <p:nvPr/>
            </p:nvPicPr>
            <p:blipFill rotWithShape="1">
              <a:blip r:embed="rId14">
                <a:extLst>
                  <a:ext uri="{28A0092B-C50C-407E-A947-70E740481C1C}">
                    <a14:useLocalDpi xmlns:a14="http://schemas.microsoft.com/office/drawing/2010/main" val="0"/>
                  </a:ext>
                </a:extLst>
              </a:blip>
              <a:srcRect l="5125" t="5359" r="53086"/>
              <a:stretch/>
            </p:blipFill>
            <p:spPr bwMode="auto">
              <a:xfrm>
                <a:off x="7536180" y="815339"/>
                <a:ext cx="3301365" cy="4205659"/>
              </a:xfrm>
              <a:prstGeom prst="rect">
                <a:avLst/>
              </a:prstGeom>
              <a:noFill/>
              <a:extLst>
                <a:ext uri="{909E8E84-426E-40DD-AFC4-6F175D3DCCD1}">
                  <a14:hiddenFill xmlns:a14="http://schemas.microsoft.com/office/drawing/2010/main">
                    <a:solidFill>
                      <a:srgbClr val="FFFFFF"/>
                    </a:solidFill>
                  </a14:hiddenFill>
                </a:ext>
              </a:extLst>
            </p:spPr>
          </p:pic>
          <p:pic>
            <p:nvPicPr>
              <p:cNvPr id="44" name="그림 43"/>
              <p:cNvPicPr>
                <a:picLocks noChangeAspect="1"/>
              </p:cNvPicPr>
              <p:nvPr/>
            </p:nvPicPr>
            <p:blipFill>
              <a:blip r:embed="rId15"/>
              <a:stretch>
                <a:fillRect/>
              </a:stretch>
            </p:blipFill>
            <p:spPr>
              <a:xfrm>
                <a:off x="7776113" y="1611224"/>
                <a:ext cx="554784" cy="560881"/>
              </a:xfrm>
              <a:prstGeom prst="rect">
                <a:avLst/>
              </a:prstGeom>
            </p:spPr>
          </p:pic>
          <p:pic>
            <p:nvPicPr>
              <p:cNvPr id="45" name="그림 44"/>
              <p:cNvPicPr>
                <a:picLocks noChangeAspect="1"/>
              </p:cNvPicPr>
              <p:nvPr/>
            </p:nvPicPr>
            <p:blipFill>
              <a:blip r:embed="rId15"/>
              <a:stretch>
                <a:fillRect/>
              </a:stretch>
            </p:blipFill>
            <p:spPr>
              <a:xfrm>
                <a:off x="9706373" y="2525973"/>
                <a:ext cx="554784" cy="560881"/>
              </a:xfrm>
              <a:prstGeom prst="rect">
                <a:avLst/>
              </a:prstGeom>
            </p:spPr>
          </p:pic>
          <p:pic>
            <p:nvPicPr>
              <p:cNvPr id="46" name="그림 45"/>
              <p:cNvPicPr>
                <a:picLocks noChangeAspect="1"/>
              </p:cNvPicPr>
              <p:nvPr/>
            </p:nvPicPr>
            <p:blipFill>
              <a:blip r:embed="rId16"/>
              <a:stretch>
                <a:fillRect/>
              </a:stretch>
            </p:blipFill>
            <p:spPr>
              <a:xfrm>
                <a:off x="8474746" y="3826944"/>
                <a:ext cx="560881" cy="408467"/>
              </a:xfrm>
              <a:prstGeom prst="rect">
                <a:avLst/>
              </a:prstGeom>
            </p:spPr>
          </p:pic>
          <p:pic>
            <p:nvPicPr>
              <p:cNvPr id="47" name="그림 46"/>
              <p:cNvPicPr>
                <a:picLocks noChangeAspect="1"/>
              </p:cNvPicPr>
              <p:nvPr/>
            </p:nvPicPr>
            <p:blipFill>
              <a:blip r:embed="rId16"/>
              <a:stretch>
                <a:fillRect/>
              </a:stretch>
            </p:blipFill>
            <p:spPr>
              <a:xfrm rot="18000000">
                <a:off x="10044894" y="1478144"/>
                <a:ext cx="560881" cy="408467"/>
              </a:xfrm>
              <a:prstGeom prst="rect">
                <a:avLst/>
              </a:prstGeom>
            </p:spPr>
          </p:pic>
          <p:pic>
            <p:nvPicPr>
              <p:cNvPr id="48" name="그림 47"/>
              <p:cNvPicPr>
                <a:picLocks noChangeAspect="1"/>
              </p:cNvPicPr>
              <p:nvPr/>
            </p:nvPicPr>
            <p:blipFill>
              <a:blip r:embed="rId16"/>
              <a:stretch>
                <a:fillRect/>
              </a:stretch>
            </p:blipFill>
            <p:spPr>
              <a:xfrm rot="4500000">
                <a:off x="8816128" y="2954152"/>
                <a:ext cx="560881" cy="408467"/>
              </a:xfrm>
              <a:prstGeom prst="rect">
                <a:avLst/>
              </a:prstGeom>
            </p:spPr>
          </p:pic>
        </p:grpSp>
        <p:pic>
          <p:nvPicPr>
            <p:cNvPr id="37" name="그림 36"/>
            <p:cNvPicPr>
              <a:picLocks noChangeAspect="1"/>
            </p:cNvPicPr>
            <p:nvPr/>
          </p:nvPicPr>
          <p:blipFill rotWithShape="1">
            <a:blip r:embed="rId17"/>
            <a:srcRect l="21191" t="10605" r="39636" b="74758"/>
            <a:stretch/>
          </p:blipFill>
          <p:spPr>
            <a:xfrm>
              <a:off x="8485041" y="1189491"/>
              <a:ext cx="1294417" cy="659434"/>
            </a:xfrm>
            <a:prstGeom prst="rect">
              <a:avLst/>
            </a:prstGeom>
          </p:spPr>
        </p:pic>
      </p:grpSp>
    </p:spTree>
    <p:extLst>
      <p:ext uri="{BB962C8B-B14F-4D97-AF65-F5344CB8AC3E}">
        <p14:creationId xmlns:p14="http://schemas.microsoft.com/office/powerpoint/2010/main" val="200798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1"/>
            <a:ext cx="12192000" cy="266699"/>
          </a:xfrm>
        </p:spPr>
        <p:txBody>
          <a:bodyPr>
            <a:normAutofit/>
          </a:bodyPr>
          <a:lstStyle/>
          <a:p>
            <a:r>
              <a:rPr lang="en-US" altLang="ko-KR" sz="1200" b="1" dirty="0" smtClean="0"/>
              <a:t>10</a:t>
            </a:r>
            <a:r>
              <a:rPr lang="ko-KR" altLang="en-US" sz="1200" b="1" smtClean="0"/>
              <a:t>월 달 토끼 </a:t>
            </a:r>
            <a:r>
              <a:rPr lang="ko-KR" altLang="en-US" sz="1200" b="1" dirty="0" err="1" smtClean="0"/>
              <a:t>묘묘</a:t>
            </a:r>
            <a:r>
              <a:rPr lang="ko-KR" altLang="en-US" sz="1200" b="1" dirty="0" smtClean="0"/>
              <a:t> </a:t>
            </a:r>
            <a:r>
              <a:rPr lang="en-US" altLang="ko-KR" sz="1200" b="1" dirty="0" smtClean="0"/>
              <a:t>– </a:t>
            </a:r>
            <a:r>
              <a:rPr lang="ko-KR" altLang="en-US" sz="1200" b="1" smtClean="0"/>
              <a:t>토끼 소년</a:t>
            </a:r>
            <a:endParaRPr lang="ko-KR" altLang="en-US" sz="1200" b="1" dirty="0"/>
          </a:p>
        </p:txBody>
      </p:sp>
      <p:grpSp>
        <p:nvGrpSpPr>
          <p:cNvPr id="3" name="그룹 2"/>
          <p:cNvGrpSpPr/>
          <p:nvPr/>
        </p:nvGrpSpPr>
        <p:grpSpPr>
          <a:xfrm>
            <a:off x="438150" y="1031033"/>
            <a:ext cx="9143754" cy="5103067"/>
            <a:chOff x="0" y="436605"/>
            <a:chExt cx="11505954" cy="6421395"/>
          </a:xfrm>
        </p:grpSpPr>
        <p:pic>
          <p:nvPicPr>
            <p:cNvPr id="2050" name="Picture 2" descr="ë¬í ë¼ì ëí ì´ë¯¸ì§ ê²ìê²°ê³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36605"/>
              <a:ext cx="3998245" cy="37538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ê´ë ¨ ì´ë¯¸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8245" y="436605"/>
              <a:ext cx="3753854" cy="37538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ë¨ì ë¬í ë¼ì ëí ì´ë¯¸ì§ ê²ìê²°ê³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2099" y="436605"/>
              <a:ext cx="3753855" cy="37538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ë¨ì ë¬í ë¼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191000"/>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ë¨ì ë¬í ë¼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7000" y="4190460"/>
              <a:ext cx="3502001" cy="266754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ë°ë°ì§ ìì ë¨ì ìì´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9001" y="4190460"/>
              <a:ext cx="1776353" cy="266754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0" y="266700"/>
            <a:ext cx="2691763" cy="477054"/>
          </a:xfrm>
          <a:prstGeom prst="rect">
            <a:avLst/>
          </a:prstGeom>
          <a:noFill/>
        </p:spPr>
        <p:txBody>
          <a:bodyPr wrap="none" rtlCol="0">
            <a:spAutoFit/>
          </a:bodyPr>
          <a:lstStyle/>
          <a:p>
            <a:pPr>
              <a:spcAft>
                <a:spcPts val="600"/>
              </a:spcAft>
            </a:pPr>
            <a:r>
              <a:rPr lang="ko-KR" altLang="en-US" sz="1000" dirty="0" err="1" smtClean="0"/>
              <a:t>아이돌</a:t>
            </a:r>
            <a:r>
              <a:rPr lang="ko-KR" altLang="en-US" sz="1000" dirty="0" smtClean="0"/>
              <a:t> </a:t>
            </a:r>
            <a:r>
              <a:rPr lang="ko-KR" altLang="en-US" sz="1000" dirty="0" err="1" smtClean="0"/>
              <a:t>컨셉</a:t>
            </a:r>
            <a:endParaRPr lang="en-US" altLang="ko-KR" sz="1000" dirty="0"/>
          </a:p>
          <a:p>
            <a:pPr>
              <a:spcAft>
                <a:spcPts val="600"/>
              </a:spcAft>
            </a:pPr>
            <a:r>
              <a:rPr lang="ko-KR" altLang="en-US" sz="1000" dirty="0" smtClean="0"/>
              <a:t>반바지에 </a:t>
            </a:r>
            <a:r>
              <a:rPr lang="ko-KR" altLang="en-US" sz="1000" dirty="0" err="1" smtClean="0"/>
              <a:t>토끼귀</a:t>
            </a:r>
            <a:r>
              <a:rPr lang="en-US" altLang="ko-KR" sz="1000" dirty="0" smtClean="0"/>
              <a:t>, </a:t>
            </a:r>
            <a:r>
              <a:rPr lang="ko-KR" altLang="en-US" sz="1000" smtClean="0"/>
              <a:t>중성 매력을 가지고 있다</a:t>
            </a:r>
            <a:r>
              <a:rPr lang="en-US" altLang="ko-KR" sz="1000" dirty="0" smtClean="0"/>
              <a:t>.</a:t>
            </a:r>
            <a:r>
              <a:rPr lang="ko-KR" altLang="en-US" sz="1000" smtClean="0"/>
              <a:t> </a:t>
            </a:r>
            <a:endParaRPr lang="en-US" altLang="ko-KR" sz="1000" dirty="0" smtClean="0"/>
          </a:p>
        </p:txBody>
      </p:sp>
      <p:pic>
        <p:nvPicPr>
          <p:cNvPr id="3074" name="Picture 2" descr="ë°ë°ì§ ìì´ëì ëí ì´ë¯¸ì§ ê²ìê²°ê³¼"/>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1904" y="1031033"/>
            <a:ext cx="1751377" cy="29831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ë°ë°ì§ ìì´ëì ëí ì´ë¯¸ì§ ê²ìê²°ê³¼"/>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2303" y="4014212"/>
            <a:ext cx="1074695" cy="21198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í ë¼ ìëì ëí ì´ë¯¸ì§ ê²ìê²°ê³¼"/>
          <p:cNvPicPr>
            <a:picLocks noChangeAspect="1" noChangeArrowheads="1"/>
          </p:cNvPicPr>
          <p:nvPr/>
        </p:nvPicPr>
        <p:blipFill rotWithShape="1">
          <a:blip r:embed="rId10">
            <a:extLst>
              <a:ext uri="{28A0092B-C50C-407E-A947-70E740481C1C}">
                <a14:useLocalDpi xmlns:a14="http://schemas.microsoft.com/office/drawing/2010/main" val="0"/>
              </a:ext>
            </a:extLst>
          </a:blip>
          <a:srcRect l="28404" r="28550"/>
          <a:stretch/>
        </p:blipFill>
        <p:spPr bwMode="auto">
          <a:xfrm>
            <a:off x="7832712" y="4014212"/>
            <a:ext cx="1396092" cy="24342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abbit boyì ëí ì´ë¯¸ì§ ê²ìê²°ê³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35335" y="4014212"/>
            <a:ext cx="2480388" cy="245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2194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3914</TotalTime>
  <Words>351</Words>
  <Application>Microsoft Office PowerPoint</Application>
  <PresentationFormat>와이드스크린</PresentationFormat>
  <Paragraphs>49</Paragraphs>
  <Slides>37</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37</vt:i4>
      </vt:variant>
    </vt:vector>
  </HeadingPairs>
  <TitlesOfParts>
    <vt:vector size="40" baseType="lpstr">
      <vt:lpstr>맑은 고딕</vt:lpstr>
      <vt:lpstr>Arial</vt:lpstr>
      <vt:lpstr>Office 테마</vt:lpstr>
      <vt:lpstr>시즌 6 메르헨 작물 컨셉</vt:lpstr>
      <vt:lpstr>PowerPoint 프레젠테이션</vt:lpstr>
      <vt:lpstr>9월 빨간 머리 앤 – 다이애나</vt:lpstr>
      <vt:lpstr>9월 빨간 머리 앤 – 다이애나</vt:lpstr>
      <vt:lpstr>PowerPoint 프레젠테이션</vt:lpstr>
      <vt:lpstr>PowerPoint 프레젠테이션</vt:lpstr>
      <vt:lpstr>PowerPoint 프레젠테이션</vt:lpstr>
      <vt:lpstr>9월 빨간 머리 앤 – 다이애나</vt:lpstr>
      <vt:lpstr>10월 달 토끼 묘묘 – 토끼 소년</vt:lpstr>
      <vt:lpstr>PowerPoint 프레젠테이션</vt:lpstr>
      <vt:lpstr>PowerPoint 프레젠테이션</vt:lpstr>
      <vt:lpstr>PowerPoint 프레젠테이션</vt:lpstr>
      <vt:lpstr>11월 구미호 – 늑대인간</vt:lpstr>
      <vt:lpstr>PowerPoint 프레젠테이션</vt:lpstr>
      <vt:lpstr>PowerPoint 프레젠테이션</vt:lpstr>
      <vt:lpstr>PowerPoint 프레젠테이션</vt:lpstr>
      <vt:lpstr>PowerPoint 프레젠테이션</vt:lpstr>
      <vt:lpstr>PowerPoint 프레젠테이션</vt:lpstr>
      <vt:lpstr>12월 성냥팔이 소녀 – 안데르센</vt:lpstr>
      <vt:lpstr>PowerPoint 프레젠테이션</vt:lpstr>
      <vt:lpstr>PowerPoint 프레젠테이션</vt:lpstr>
      <vt:lpstr>PowerPoint 프레젠테이션</vt:lpstr>
      <vt:lpstr>PowerPoint 프레젠테이션</vt:lpstr>
      <vt:lpstr>PowerPoint 프레젠테이션</vt:lpstr>
      <vt:lpstr>1월 백설공주 – 왕자</vt:lpstr>
      <vt:lpstr>2월 아나스타시야 – 알렉세이(아나스타시야의 동생)</vt:lpstr>
      <vt:lpstr>PowerPoint 프레젠테이션</vt:lpstr>
      <vt:lpstr>PowerPoint 프레젠테이션</vt:lpstr>
      <vt:lpstr>PowerPoint 프레젠테이션</vt:lpstr>
      <vt:lpstr>PowerPoint 프레젠테이션</vt:lpstr>
      <vt:lpstr>3월 백조의 호수 오데뜨 – 흑조 오딜</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안명선</dc:creator>
  <cp:lastModifiedBy>안명선</cp:lastModifiedBy>
  <cp:revision>102</cp:revision>
  <dcterms:created xsi:type="dcterms:W3CDTF">2018-03-26T00:25:31Z</dcterms:created>
  <dcterms:modified xsi:type="dcterms:W3CDTF">2018-10-30T08:57:18Z</dcterms:modified>
</cp:coreProperties>
</file>